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1" r:id="rId5"/>
    <p:sldId id="258" r:id="rId6"/>
    <p:sldId id="259"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6D9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84" d="100"/>
          <a:sy n="84" d="100"/>
        </p:scale>
        <p:origin x="63" y="17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973FE0-B92B-44BA-8CAD-D68E93D8E09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074B7F47-2AC9-4A7A-AEE8-F6A22D7637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D6C88A30-9104-42BA-863E-F78ADFEB6A22}"/>
              </a:ext>
            </a:extLst>
          </p:cNvPr>
          <p:cNvSpPr>
            <a:spLocks noGrp="1"/>
          </p:cNvSpPr>
          <p:nvPr>
            <p:ph type="dt" sz="half" idx="10"/>
          </p:nvPr>
        </p:nvSpPr>
        <p:spPr/>
        <p:txBody>
          <a:bodyPr/>
          <a:lstStyle/>
          <a:p>
            <a:fld id="{C05A20FA-9DD1-4D7C-B0E3-B3C966F1EE73}" type="datetimeFigureOut">
              <a:rPr lang="en-GB" smtClean="0"/>
              <a:t>17/06/2024</a:t>
            </a:fld>
            <a:endParaRPr lang="en-GB"/>
          </a:p>
        </p:txBody>
      </p:sp>
      <p:sp>
        <p:nvSpPr>
          <p:cNvPr id="5" name="Footer Placeholder 4">
            <a:extLst>
              <a:ext uri="{FF2B5EF4-FFF2-40B4-BE49-F238E27FC236}">
                <a16:creationId xmlns:a16="http://schemas.microsoft.com/office/drawing/2014/main" xmlns="" id="{A32BE2C3-DBCE-4F99-B04E-54A145F9C9D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4DC97146-823E-473B-BC57-848F50D3C3E6}"/>
              </a:ext>
            </a:extLst>
          </p:cNvPr>
          <p:cNvSpPr>
            <a:spLocks noGrp="1"/>
          </p:cNvSpPr>
          <p:nvPr>
            <p:ph type="sldNum" sz="quarter" idx="12"/>
          </p:nvPr>
        </p:nvSpPr>
        <p:spPr/>
        <p:txBody>
          <a:bodyPr/>
          <a:lstStyle/>
          <a:p>
            <a:fld id="{F09C1CA5-BE03-4E0C-B31A-0444852CBCFC}" type="slidenum">
              <a:rPr lang="en-GB" smtClean="0"/>
              <a:t>‹#›</a:t>
            </a:fld>
            <a:endParaRPr lang="en-GB"/>
          </a:p>
        </p:txBody>
      </p:sp>
      <p:pic>
        <p:nvPicPr>
          <p:cNvPr id="11" name="Picture 10">
            <a:extLst>
              <a:ext uri="{FF2B5EF4-FFF2-40B4-BE49-F238E27FC236}">
                <a16:creationId xmlns:a16="http://schemas.microsoft.com/office/drawing/2014/main" xmlns="" id="{78DC4FF2-47B6-4D3F-9DFF-2C182C17C05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35126" y="74733"/>
            <a:ext cx="1717875" cy="651944"/>
          </a:xfrm>
          <a:prstGeom prst="rect">
            <a:avLst/>
          </a:prstGeom>
        </p:spPr>
      </p:pic>
      <p:pic>
        <p:nvPicPr>
          <p:cNvPr id="7" name="Picture 6">
            <a:extLst>
              <a:ext uri="{FF2B5EF4-FFF2-40B4-BE49-F238E27FC236}">
                <a16:creationId xmlns:a16="http://schemas.microsoft.com/office/drawing/2014/main" xmlns="" id="{DDF2C91A-A992-31EA-5E7F-EE4D3E53A6BA}"/>
              </a:ext>
            </a:extLst>
          </p:cNvPr>
          <p:cNvPicPr>
            <a:picLocks noChangeAspect="1"/>
          </p:cNvPicPr>
          <p:nvPr userDrawn="1"/>
        </p:nvPicPr>
        <p:blipFill>
          <a:blip r:embed="rId3"/>
          <a:stretch>
            <a:fillRect/>
          </a:stretch>
        </p:blipFill>
        <p:spPr>
          <a:xfrm>
            <a:off x="0" y="0"/>
            <a:ext cx="1452332" cy="818147"/>
          </a:xfrm>
          <a:prstGeom prst="rect">
            <a:avLst/>
          </a:prstGeom>
        </p:spPr>
      </p:pic>
      <p:sp>
        <p:nvSpPr>
          <p:cNvPr id="9" name="Rectangle 8">
            <a:extLst>
              <a:ext uri="{FF2B5EF4-FFF2-40B4-BE49-F238E27FC236}">
                <a16:creationId xmlns:a16="http://schemas.microsoft.com/office/drawing/2014/main" xmlns="" id="{E11D6748-9B97-6EBD-E9DF-04A1D7CFF1F5}"/>
              </a:ext>
            </a:extLst>
          </p:cNvPr>
          <p:cNvSpPr/>
          <p:nvPr userDrawn="1"/>
        </p:nvSpPr>
        <p:spPr>
          <a:xfrm>
            <a:off x="0" y="6311900"/>
            <a:ext cx="12192000" cy="546100"/>
          </a:xfrm>
          <a:prstGeom prst="rect">
            <a:avLst/>
          </a:prstGeom>
          <a:solidFill>
            <a:srgbClr val="016D9B"/>
          </a:solidFill>
          <a:ln>
            <a:solidFill>
              <a:srgbClr val="016D9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85320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C1D210-4024-4A0A-A746-3CE05A372F8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93024EAE-7204-45D0-A0F7-1FA72DC5446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D2C1C0CA-ECBA-4168-844C-24B6262B9026}"/>
              </a:ext>
            </a:extLst>
          </p:cNvPr>
          <p:cNvSpPr>
            <a:spLocks noGrp="1"/>
          </p:cNvSpPr>
          <p:nvPr>
            <p:ph type="dt" sz="half" idx="10"/>
          </p:nvPr>
        </p:nvSpPr>
        <p:spPr/>
        <p:txBody>
          <a:bodyPr/>
          <a:lstStyle/>
          <a:p>
            <a:fld id="{C05A20FA-9DD1-4D7C-B0E3-B3C966F1EE73}" type="datetimeFigureOut">
              <a:rPr lang="en-GB" smtClean="0"/>
              <a:t>17/06/2024</a:t>
            </a:fld>
            <a:endParaRPr lang="en-GB"/>
          </a:p>
        </p:txBody>
      </p:sp>
      <p:sp>
        <p:nvSpPr>
          <p:cNvPr id="5" name="Footer Placeholder 4">
            <a:extLst>
              <a:ext uri="{FF2B5EF4-FFF2-40B4-BE49-F238E27FC236}">
                <a16:creationId xmlns:a16="http://schemas.microsoft.com/office/drawing/2014/main" xmlns="" id="{214B4C26-DC9B-4EFF-81A4-F7701336A0D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7F0B5DBF-F020-438B-B415-E4D7DBC1652B}"/>
              </a:ext>
            </a:extLst>
          </p:cNvPr>
          <p:cNvSpPr>
            <a:spLocks noGrp="1"/>
          </p:cNvSpPr>
          <p:nvPr>
            <p:ph type="sldNum" sz="quarter" idx="12"/>
          </p:nvPr>
        </p:nvSpPr>
        <p:spPr/>
        <p:txBody>
          <a:bodyPr/>
          <a:lstStyle/>
          <a:p>
            <a:fld id="{F09C1CA5-BE03-4E0C-B31A-0444852CBCFC}" type="slidenum">
              <a:rPr lang="en-GB" smtClean="0"/>
              <a:t>‹#›</a:t>
            </a:fld>
            <a:endParaRPr lang="en-GB"/>
          </a:p>
        </p:txBody>
      </p:sp>
    </p:spTree>
    <p:extLst>
      <p:ext uri="{BB962C8B-B14F-4D97-AF65-F5344CB8AC3E}">
        <p14:creationId xmlns:p14="http://schemas.microsoft.com/office/powerpoint/2010/main" val="3359308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E3CE39CF-0AB9-420A-9714-618D50EA0CA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02C2E466-C8E2-4975-AD74-17B78ACB5CA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18220E30-0298-410D-AAED-D6EDFFF97BE8}"/>
              </a:ext>
            </a:extLst>
          </p:cNvPr>
          <p:cNvSpPr>
            <a:spLocks noGrp="1"/>
          </p:cNvSpPr>
          <p:nvPr>
            <p:ph type="dt" sz="half" idx="10"/>
          </p:nvPr>
        </p:nvSpPr>
        <p:spPr/>
        <p:txBody>
          <a:bodyPr/>
          <a:lstStyle/>
          <a:p>
            <a:fld id="{C05A20FA-9DD1-4D7C-B0E3-B3C966F1EE73}" type="datetimeFigureOut">
              <a:rPr lang="en-GB" smtClean="0"/>
              <a:t>17/06/2024</a:t>
            </a:fld>
            <a:endParaRPr lang="en-GB"/>
          </a:p>
        </p:txBody>
      </p:sp>
      <p:sp>
        <p:nvSpPr>
          <p:cNvPr id="5" name="Footer Placeholder 4">
            <a:extLst>
              <a:ext uri="{FF2B5EF4-FFF2-40B4-BE49-F238E27FC236}">
                <a16:creationId xmlns:a16="http://schemas.microsoft.com/office/drawing/2014/main" xmlns="" id="{BD6EB4E5-A8E0-4494-8FA0-C55EF26FEA8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15AF42CC-6770-4A98-9DC5-A1C271538BCF}"/>
              </a:ext>
            </a:extLst>
          </p:cNvPr>
          <p:cNvSpPr>
            <a:spLocks noGrp="1"/>
          </p:cNvSpPr>
          <p:nvPr>
            <p:ph type="sldNum" sz="quarter" idx="12"/>
          </p:nvPr>
        </p:nvSpPr>
        <p:spPr/>
        <p:txBody>
          <a:bodyPr/>
          <a:lstStyle/>
          <a:p>
            <a:fld id="{F09C1CA5-BE03-4E0C-B31A-0444852CBCFC}" type="slidenum">
              <a:rPr lang="en-GB" smtClean="0"/>
              <a:t>‹#›</a:t>
            </a:fld>
            <a:endParaRPr lang="en-GB"/>
          </a:p>
        </p:txBody>
      </p:sp>
    </p:spTree>
    <p:extLst>
      <p:ext uri="{BB962C8B-B14F-4D97-AF65-F5344CB8AC3E}">
        <p14:creationId xmlns:p14="http://schemas.microsoft.com/office/powerpoint/2010/main" val="3478689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D4AE1E-732A-437F-B05B-2A55C6E3FB99}"/>
              </a:ext>
            </a:extLst>
          </p:cNvPr>
          <p:cNvSpPr>
            <a:spLocks noGrp="1"/>
          </p:cNvSpPr>
          <p:nvPr>
            <p:ph type="title"/>
          </p:nvPr>
        </p:nvSpPr>
        <p:spPr>
          <a:xfrm>
            <a:off x="838200" y="625642"/>
            <a:ext cx="10515600" cy="1065046"/>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9F10E41B-7A4D-4CC6-A854-0EED2F2D7EC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DD8053CC-6FA0-41AA-BDB1-6594C0F3F702}"/>
              </a:ext>
            </a:extLst>
          </p:cNvPr>
          <p:cNvSpPr>
            <a:spLocks noGrp="1"/>
          </p:cNvSpPr>
          <p:nvPr>
            <p:ph type="dt" sz="half" idx="10"/>
          </p:nvPr>
        </p:nvSpPr>
        <p:spPr/>
        <p:txBody>
          <a:bodyPr/>
          <a:lstStyle/>
          <a:p>
            <a:fld id="{C05A20FA-9DD1-4D7C-B0E3-B3C966F1EE73}" type="datetimeFigureOut">
              <a:rPr lang="en-GB" smtClean="0"/>
              <a:t>17/06/2024</a:t>
            </a:fld>
            <a:endParaRPr lang="en-GB"/>
          </a:p>
        </p:txBody>
      </p:sp>
      <p:sp>
        <p:nvSpPr>
          <p:cNvPr id="5" name="Footer Placeholder 4">
            <a:extLst>
              <a:ext uri="{FF2B5EF4-FFF2-40B4-BE49-F238E27FC236}">
                <a16:creationId xmlns:a16="http://schemas.microsoft.com/office/drawing/2014/main" xmlns="" id="{93A9E4FD-6D6C-4ECD-923B-E179347F442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0EB51130-395F-4CA2-AE72-65A566F1E7D9}"/>
              </a:ext>
            </a:extLst>
          </p:cNvPr>
          <p:cNvSpPr>
            <a:spLocks noGrp="1"/>
          </p:cNvSpPr>
          <p:nvPr>
            <p:ph type="sldNum" sz="quarter" idx="12"/>
          </p:nvPr>
        </p:nvSpPr>
        <p:spPr/>
        <p:txBody>
          <a:bodyPr/>
          <a:lstStyle/>
          <a:p>
            <a:fld id="{F09C1CA5-BE03-4E0C-B31A-0444852CBCFC}" type="slidenum">
              <a:rPr lang="en-GB" smtClean="0"/>
              <a:t>‹#›</a:t>
            </a:fld>
            <a:endParaRPr lang="en-GB"/>
          </a:p>
        </p:txBody>
      </p:sp>
      <p:pic>
        <p:nvPicPr>
          <p:cNvPr id="8" name="Picture 7">
            <a:extLst>
              <a:ext uri="{FF2B5EF4-FFF2-40B4-BE49-F238E27FC236}">
                <a16:creationId xmlns:a16="http://schemas.microsoft.com/office/drawing/2014/main" xmlns="" id="{2D68CFB5-4985-4346-9D2E-0B3598D8F12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35126" y="74733"/>
            <a:ext cx="1717875" cy="651944"/>
          </a:xfrm>
          <a:prstGeom prst="rect">
            <a:avLst/>
          </a:prstGeom>
        </p:spPr>
      </p:pic>
      <p:pic>
        <p:nvPicPr>
          <p:cNvPr id="10" name="Picture 9">
            <a:extLst>
              <a:ext uri="{FF2B5EF4-FFF2-40B4-BE49-F238E27FC236}">
                <a16:creationId xmlns:a16="http://schemas.microsoft.com/office/drawing/2014/main" xmlns="" id="{E9F5065F-455B-7C60-34B5-5D817E83A124}"/>
              </a:ext>
            </a:extLst>
          </p:cNvPr>
          <p:cNvPicPr>
            <a:picLocks noChangeAspect="1"/>
          </p:cNvPicPr>
          <p:nvPr userDrawn="1"/>
        </p:nvPicPr>
        <p:blipFill>
          <a:blip r:embed="rId3"/>
          <a:stretch>
            <a:fillRect/>
          </a:stretch>
        </p:blipFill>
        <p:spPr>
          <a:xfrm>
            <a:off x="0" y="0"/>
            <a:ext cx="1452332" cy="818147"/>
          </a:xfrm>
          <a:prstGeom prst="rect">
            <a:avLst/>
          </a:prstGeom>
        </p:spPr>
      </p:pic>
      <p:sp>
        <p:nvSpPr>
          <p:cNvPr id="7" name="Rectangle 6">
            <a:extLst>
              <a:ext uri="{FF2B5EF4-FFF2-40B4-BE49-F238E27FC236}">
                <a16:creationId xmlns:a16="http://schemas.microsoft.com/office/drawing/2014/main" xmlns="" id="{B4288C46-6DDE-2B6B-F955-6B26A85735AA}"/>
              </a:ext>
            </a:extLst>
          </p:cNvPr>
          <p:cNvSpPr/>
          <p:nvPr userDrawn="1"/>
        </p:nvSpPr>
        <p:spPr>
          <a:xfrm>
            <a:off x="0" y="6311900"/>
            <a:ext cx="12192000" cy="546100"/>
          </a:xfrm>
          <a:prstGeom prst="rect">
            <a:avLst/>
          </a:prstGeom>
          <a:solidFill>
            <a:srgbClr val="016D9B"/>
          </a:solidFill>
          <a:ln>
            <a:solidFill>
              <a:srgbClr val="016D9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02103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D87B3E-3C1F-44B2-9CF5-9B85C030206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5764893D-2A90-4F73-8C3C-5AAFF4BD01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B15D35DD-7188-4021-A5E8-8F963BD008D4}"/>
              </a:ext>
            </a:extLst>
          </p:cNvPr>
          <p:cNvSpPr>
            <a:spLocks noGrp="1"/>
          </p:cNvSpPr>
          <p:nvPr>
            <p:ph type="dt" sz="half" idx="10"/>
          </p:nvPr>
        </p:nvSpPr>
        <p:spPr/>
        <p:txBody>
          <a:bodyPr/>
          <a:lstStyle/>
          <a:p>
            <a:fld id="{C05A20FA-9DD1-4D7C-B0E3-B3C966F1EE73}" type="datetimeFigureOut">
              <a:rPr lang="en-GB" smtClean="0"/>
              <a:t>17/06/2024</a:t>
            </a:fld>
            <a:endParaRPr lang="en-GB"/>
          </a:p>
        </p:txBody>
      </p:sp>
      <p:sp>
        <p:nvSpPr>
          <p:cNvPr id="5" name="Footer Placeholder 4">
            <a:extLst>
              <a:ext uri="{FF2B5EF4-FFF2-40B4-BE49-F238E27FC236}">
                <a16:creationId xmlns:a16="http://schemas.microsoft.com/office/drawing/2014/main" xmlns="" id="{1F0A24E9-774D-43F2-8B3B-6B9A9982216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B9B14E50-13D3-4B2B-9106-C76B63D1852E}"/>
              </a:ext>
            </a:extLst>
          </p:cNvPr>
          <p:cNvSpPr>
            <a:spLocks noGrp="1"/>
          </p:cNvSpPr>
          <p:nvPr>
            <p:ph type="sldNum" sz="quarter" idx="12"/>
          </p:nvPr>
        </p:nvSpPr>
        <p:spPr/>
        <p:txBody>
          <a:bodyPr/>
          <a:lstStyle/>
          <a:p>
            <a:fld id="{F09C1CA5-BE03-4E0C-B31A-0444852CBCFC}" type="slidenum">
              <a:rPr lang="en-GB" smtClean="0"/>
              <a:t>‹#›</a:t>
            </a:fld>
            <a:endParaRPr lang="en-GB"/>
          </a:p>
        </p:txBody>
      </p:sp>
    </p:spTree>
    <p:extLst>
      <p:ext uri="{BB962C8B-B14F-4D97-AF65-F5344CB8AC3E}">
        <p14:creationId xmlns:p14="http://schemas.microsoft.com/office/powerpoint/2010/main" val="2540600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7FD0CC-B8C2-4D83-81A7-534DA3FC5E5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928C9BCA-5999-4426-B552-383426D14DE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2AF5C02A-FBEC-4E68-B7B1-28A4BB6249C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FDCF5CA6-1AC6-4E44-8FCF-BD4E84F1D975}"/>
              </a:ext>
            </a:extLst>
          </p:cNvPr>
          <p:cNvSpPr>
            <a:spLocks noGrp="1"/>
          </p:cNvSpPr>
          <p:nvPr>
            <p:ph type="dt" sz="half" idx="10"/>
          </p:nvPr>
        </p:nvSpPr>
        <p:spPr/>
        <p:txBody>
          <a:bodyPr/>
          <a:lstStyle/>
          <a:p>
            <a:fld id="{C05A20FA-9DD1-4D7C-B0E3-B3C966F1EE73}" type="datetimeFigureOut">
              <a:rPr lang="en-GB" smtClean="0"/>
              <a:t>17/06/2024</a:t>
            </a:fld>
            <a:endParaRPr lang="en-GB"/>
          </a:p>
        </p:txBody>
      </p:sp>
      <p:sp>
        <p:nvSpPr>
          <p:cNvPr id="6" name="Footer Placeholder 5">
            <a:extLst>
              <a:ext uri="{FF2B5EF4-FFF2-40B4-BE49-F238E27FC236}">
                <a16:creationId xmlns:a16="http://schemas.microsoft.com/office/drawing/2014/main" xmlns="" id="{FFE396CD-682A-499D-8005-6EEAED72B74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93051148-0DE4-4B45-A25F-AE90B5BF0F75}"/>
              </a:ext>
            </a:extLst>
          </p:cNvPr>
          <p:cNvSpPr>
            <a:spLocks noGrp="1"/>
          </p:cNvSpPr>
          <p:nvPr>
            <p:ph type="sldNum" sz="quarter" idx="12"/>
          </p:nvPr>
        </p:nvSpPr>
        <p:spPr/>
        <p:txBody>
          <a:bodyPr/>
          <a:lstStyle/>
          <a:p>
            <a:fld id="{F09C1CA5-BE03-4E0C-B31A-0444852CBCFC}" type="slidenum">
              <a:rPr lang="en-GB" smtClean="0"/>
              <a:t>‹#›</a:t>
            </a:fld>
            <a:endParaRPr lang="en-GB"/>
          </a:p>
        </p:txBody>
      </p:sp>
    </p:spTree>
    <p:extLst>
      <p:ext uri="{BB962C8B-B14F-4D97-AF65-F5344CB8AC3E}">
        <p14:creationId xmlns:p14="http://schemas.microsoft.com/office/powerpoint/2010/main" val="2776433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AFB4D3-AFC2-4578-ACB1-F268919751E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6F359CC9-1517-4FD3-ADFE-EAF8FA1BD6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EEC0C308-C484-4FAE-B4F1-B922FBCF715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AF863202-2914-4906-9F4A-B0F4AF8AB6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9C3B70DF-9B68-4A3F-AEB8-7184B60A1E3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E3DEEBB6-9425-4F1C-8156-112EE3FD9425}"/>
              </a:ext>
            </a:extLst>
          </p:cNvPr>
          <p:cNvSpPr>
            <a:spLocks noGrp="1"/>
          </p:cNvSpPr>
          <p:nvPr>
            <p:ph type="dt" sz="half" idx="10"/>
          </p:nvPr>
        </p:nvSpPr>
        <p:spPr/>
        <p:txBody>
          <a:bodyPr/>
          <a:lstStyle/>
          <a:p>
            <a:fld id="{C05A20FA-9DD1-4D7C-B0E3-B3C966F1EE73}" type="datetimeFigureOut">
              <a:rPr lang="en-GB" smtClean="0"/>
              <a:t>17/06/2024</a:t>
            </a:fld>
            <a:endParaRPr lang="en-GB"/>
          </a:p>
        </p:txBody>
      </p:sp>
      <p:sp>
        <p:nvSpPr>
          <p:cNvPr id="8" name="Footer Placeholder 7">
            <a:extLst>
              <a:ext uri="{FF2B5EF4-FFF2-40B4-BE49-F238E27FC236}">
                <a16:creationId xmlns:a16="http://schemas.microsoft.com/office/drawing/2014/main" xmlns="" id="{7321F12B-6268-4A1B-8FA6-A2570830D07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073AFE64-3F50-4B11-93BF-756D3F86D085}"/>
              </a:ext>
            </a:extLst>
          </p:cNvPr>
          <p:cNvSpPr>
            <a:spLocks noGrp="1"/>
          </p:cNvSpPr>
          <p:nvPr>
            <p:ph type="sldNum" sz="quarter" idx="12"/>
          </p:nvPr>
        </p:nvSpPr>
        <p:spPr/>
        <p:txBody>
          <a:bodyPr/>
          <a:lstStyle/>
          <a:p>
            <a:fld id="{F09C1CA5-BE03-4E0C-B31A-0444852CBCFC}" type="slidenum">
              <a:rPr lang="en-GB" smtClean="0"/>
              <a:t>‹#›</a:t>
            </a:fld>
            <a:endParaRPr lang="en-GB"/>
          </a:p>
        </p:txBody>
      </p:sp>
    </p:spTree>
    <p:extLst>
      <p:ext uri="{BB962C8B-B14F-4D97-AF65-F5344CB8AC3E}">
        <p14:creationId xmlns:p14="http://schemas.microsoft.com/office/powerpoint/2010/main" val="3676494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DD1B77-C572-4B20-ABCB-760D570F266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9168A368-0931-40C1-A06A-035EEA0B389F}"/>
              </a:ext>
            </a:extLst>
          </p:cNvPr>
          <p:cNvSpPr>
            <a:spLocks noGrp="1"/>
          </p:cNvSpPr>
          <p:nvPr>
            <p:ph type="dt" sz="half" idx="10"/>
          </p:nvPr>
        </p:nvSpPr>
        <p:spPr/>
        <p:txBody>
          <a:bodyPr/>
          <a:lstStyle/>
          <a:p>
            <a:fld id="{C05A20FA-9DD1-4D7C-B0E3-B3C966F1EE73}" type="datetimeFigureOut">
              <a:rPr lang="en-GB" smtClean="0"/>
              <a:t>17/06/2024</a:t>
            </a:fld>
            <a:endParaRPr lang="en-GB"/>
          </a:p>
        </p:txBody>
      </p:sp>
      <p:sp>
        <p:nvSpPr>
          <p:cNvPr id="4" name="Footer Placeholder 3">
            <a:extLst>
              <a:ext uri="{FF2B5EF4-FFF2-40B4-BE49-F238E27FC236}">
                <a16:creationId xmlns:a16="http://schemas.microsoft.com/office/drawing/2014/main" xmlns="" id="{E90EB38E-D2E9-425F-8857-CCFBEC2EB3A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7715DDD8-FAEE-4D45-9EF4-33FA8E4D7197}"/>
              </a:ext>
            </a:extLst>
          </p:cNvPr>
          <p:cNvSpPr>
            <a:spLocks noGrp="1"/>
          </p:cNvSpPr>
          <p:nvPr>
            <p:ph type="sldNum" sz="quarter" idx="12"/>
          </p:nvPr>
        </p:nvSpPr>
        <p:spPr/>
        <p:txBody>
          <a:bodyPr/>
          <a:lstStyle/>
          <a:p>
            <a:fld id="{F09C1CA5-BE03-4E0C-B31A-0444852CBCFC}" type="slidenum">
              <a:rPr lang="en-GB" smtClean="0"/>
              <a:t>‹#›</a:t>
            </a:fld>
            <a:endParaRPr lang="en-GB"/>
          </a:p>
        </p:txBody>
      </p:sp>
    </p:spTree>
    <p:extLst>
      <p:ext uri="{BB962C8B-B14F-4D97-AF65-F5344CB8AC3E}">
        <p14:creationId xmlns:p14="http://schemas.microsoft.com/office/powerpoint/2010/main" val="961363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99E8A722-7A25-444B-9550-4BD8AD0A69A7}"/>
              </a:ext>
            </a:extLst>
          </p:cNvPr>
          <p:cNvSpPr>
            <a:spLocks noGrp="1"/>
          </p:cNvSpPr>
          <p:nvPr>
            <p:ph type="dt" sz="half" idx="10"/>
          </p:nvPr>
        </p:nvSpPr>
        <p:spPr/>
        <p:txBody>
          <a:bodyPr/>
          <a:lstStyle/>
          <a:p>
            <a:fld id="{C05A20FA-9DD1-4D7C-B0E3-B3C966F1EE73}" type="datetimeFigureOut">
              <a:rPr lang="en-GB" smtClean="0"/>
              <a:t>17/06/2024</a:t>
            </a:fld>
            <a:endParaRPr lang="en-GB"/>
          </a:p>
        </p:txBody>
      </p:sp>
      <p:sp>
        <p:nvSpPr>
          <p:cNvPr id="3" name="Footer Placeholder 2">
            <a:extLst>
              <a:ext uri="{FF2B5EF4-FFF2-40B4-BE49-F238E27FC236}">
                <a16:creationId xmlns:a16="http://schemas.microsoft.com/office/drawing/2014/main" xmlns="" id="{8ECA2B05-C972-4ADD-97AF-89DF13B9BDF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35DB21A1-CCD8-4733-B8C2-F273FEF9F089}"/>
              </a:ext>
            </a:extLst>
          </p:cNvPr>
          <p:cNvSpPr>
            <a:spLocks noGrp="1"/>
          </p:cNvSpPr>
          <p:nvPr>
            <p:ph type="sldNum" sz="quarter" idx="12"/>
          </p:nvPr>
        </p:nvSpPr>
        <p:spPr/>
        <p:txBody>
          <a:bodyPr/>
          <a:lstStyle/>
          <a:p>
            <a:fld id="{F09C1CA5-BE03-4E0C-B31A-0444852CBCFC}" type="slidenum">
              <a:rPr lang="en-GB" smtClean="0"/>
              <a:t>‹#›</a:t>
            </a:fld>
            <a:endParaRPr lang="en-GB"/>
          </a:p>
        </p:txBody>
      </p:sp>
    </p:spTree>
    <p:extLst>
      <p:ext uri="{BB962C8B-B14F-4D97-AF65-F5344CB8AC3E}">
        <p14:creationId xmlns:p14="http://schemas.microsoft.com/office/powerpoint/2010/main" val="188930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51E426-2B85-4E3D-9CAF-DB2751CDBB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2A81ABFB-2BEF-4D4D-BC13-44C629912A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A7E78D50-2EA2-4E4A-8071-A43E66ADC0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AF0681D8-198F-4A15-85CE-969241BB9AAA}"/>
              </a:ext>
            </a:extLst>
          </p:cNvPr>
          <p:cNvSpPr>
            <a:spLocks noGrp="1"/>
          </p:cNvSpPr>
          <p:nvPr>
            <p:ph type="dt" sz="half" idx="10"/>
          </p:nvPr>
        </p:nvSpPr>
        <p:spPr/>
        <p:txBody>
          <a:bodyPr/>
          <a:lstStyle/>
          <a:p>
            <a:fld id="{C05A20FA-9DD1-4D7C-B0E3-B3C966F1EE73}" type="datetimeFigureOut">
              <a:rPr lang="en-GB" smtClean="0"/>
              <a:t>17/06/2024</a:t>
            </a:fld>
            <a:endParaRPr lang="en-GB"/>
          </a:p>
        </p:txBody>
      </p:sp>
      <p:sp>
        <p:nvSpPr>
          <p:cNvPr id="6" name="Footer Placeholder 5">
            <a:extLst>
              <a:ext uri="{FF2B5EF4-FFF2-40B4-BE49-F238E27FC236}">
                <a16:creationId xmlns:a16="http://schemas.microsoft.com/office/drawing/2014/main" xmlns="" id="{42B24EB2-2442-457F-A53F-0BE8F5A4C4E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9B75766A-0463-4310-BC06-7EA49C47DEAA}"/>
              </a:ext>
            </a:extLst>
          </p:cNvPr>
          <p:cNvSpPr>
            <a:spLocks noGrp="1"/>
          </p:cNvSpPr>
          <p:nvPr>
            <p:ph type="sldNum" sz="quarter" idx="12"/>
          </p:nvPr>
        </p:nvSpPr>
        <p:spPr/>
        <p:txBody>
          <a:bodyPr/>
          <a:lstStyle/>
          <a:p>
            <a:fld id="{F09C1CA5-BE03-4E0C-B31A-0444852CBCFC}" type="slidenum">
              <a:rPr lang="en-GB" smtClean="0"/>
              <a:t>‹#›</a:t>
            </a:fld>
            <a:endParaRPr lang="en-GB"/>
          </a:p>
        </p:txBody>
      </p:sp>
    </p:spTree>
    <p:extLst>
      <p:ext uri="{BB962C8B-B14F-4D97-AF65-F5344CB8AC3E}">
        <p14:creationId xmlns:p14="http://schemas.microsoft.com/office/powerpoint/2010/main" val="2961536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F15A53-5DAA-4EB0-A390-A5463799F7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7E688BBF-2D61-4D7D-92B3-BE3F7CB29F9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55553AA1-2466-450B-B475-024C6A4A41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E7CA476B-04C6-4AE5-8844-AC52087BB56D}"/>
              </a:ext>
            </a:extLst>
          </p:cNvPr>
          <p:cNvSpPr>
            <a:spLocks noGrp="1"/>
          </p:cNvSpPr>
          <p:nvPr>
            <p:ph type="dt" sz="half" idx="10"/>
          </p:nvPr>
        </p:nvSpPr>
        <p:spPr/>
        <p:txBody>
          <a:bodyPr/>
          <a:lstStyle/>
          <a:p>
            <a:fld id="{C05A20FA-9DD1-4D7C-B0E3-B3C966F1EE73}" type="datetimeFigureOut">
              <a:rPr lang="en-GB" smtClean="0"/>
              <a:t>17/06/2024</a:t>
            </a:fld>
            <a:endParaRPr lang="en-GB"/>
          </a:p>
        </p:txBody>
      </p:sp>
      <p:sp>
        <p:nvSpPr>
          <p:cNvPr id="6" name="Footer Placeholder 5">
            <a:extLst>
              <a:ext uri="{FF2B5EF4-FFF2-40B4-BE49-F238E27FC236}">
                <a16:creationId xmlns:a16="http://schemas.microsoft.com/office/drawing/2014/main" xmlns="" id="{9CB1F08A-9071-401B-9BAD-34371523478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80CB71B3-6BBB-4C77-9940-CD0195F145A1}"/>
              </a:ext>
            </a:extLst>
          </p:cNvPr>
          <p:cNvSpPr>
            <a:spLocks noGrp="1"/>
          </p:cNvSpPr>
          <p:nvPr>
            <p:ph type="sldNum" sz="quarter" idx="12"/>
          </p:nvPr>
        </p:nvSpPr>
        <p:spPr/>
        <p:txBody>
          <a:bodyPr/>
          <a:lstStyle/>
          <a:p>
            <a:fld id="{F09C1CA5-BE03-4E0C-B31A-0444852CBCFC}" type="slidenum">
              <a:rPr lang="en-GB" smtClean="0"/>
              <a:t>‹#›</a:t>
            </a:fld>
            <a:endParaRPr lang="en-GB"/>
          </a:p>
        </p:txBody>
      </p:sp>
    </p:spTree>
    <p:extLst>
      <p:ext uri="{BB962C8B-B14F-4D97-AF65-F5344CB8AC3E}">
        <p14:creationId xmlns:p14="http://schemas.microsoft.com/office/powerpoint/2010/main" val="2442716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512169CE-04AC-4CA4-A7AB-DEB0B093C8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8781D2D6-9AC1-46C3-A444-12DD5FEE43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F0F87EC3-FEB3-4501-8D61-243F3930BFA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5A20FA-9DD1-4D7C-B0E3-B3C966F1EE73}" type="datetimeFigureOut">
              <a:rPr lang="en-GB" smtClean="0"/>
              <a:t>17/06/2024</a:t>
            </a:fld>
            <a:endParaRPr lang="en-GB"/>
          </a:p>
        </p:txBody>
      </p:sp>
      <p:sp>
        <p:nvSpPr>
          <p:cNvPr id="5" name="Footer Placeholder 4">
            <a:extLst>
              <a:ext uri="{FF2B5EF4-FFF2-40B4-BE49-F238E27FC236}">
                <a16:creationId xmlns:a16="http://schemas.microsoft.com/office/drawing/2014/main" xmlns="" id="{98646B9A-B84A-4C74-8E51-7990D3DC16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54EAD98D-51BC-4AEB-A1D0-4D8B2514CA2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9C1CA5-BE03-4E0C-B31A-0444852CBCFC}" type="slidenum">
              <a:rPr lang="en-GB" smtClean="0"/>
              <a:t>‹#›</a:t>
            </a:fld>
            <a:endParaRPr lang="en-GB"/>
          </a:p>
        </p:txBody>
      </p:sp>
    </p:spTree>
    <p:extLst>
      <p:ext uri="{BB962C8B-B14F-4D97-AF65-F5344CB8AC3E}">
        <p14:creationId xmlns:p14="http://schemas.microsoft.com/office/powerpoint/2010/main" val="20956418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3D21D7-40E4-4FFE-9DDB-EE97F91B82EB}"/>
              </a:ext>
            </a:extLst>
          </p:cNvPr>
          <p:cNvSpPr>
            <a:spLocks noGrp="1"/>
          </p:cNvSpPr>
          <p:nvPr>
            <p:ph type="ctrTitle"/>
          </p:nvPr>
        </p:nvSpPr>
        <p:spPr/>
        <p:txBody>
          <a:bodyPr/>
          <a:lstStyle/>
          <a:p>
            <a:r>
              <a:rPr lang="en-GB" dirty="0"/>
              <a:t>Jesus’ birth, childhood, baptism &amp; temptation</a:t>
            </a:r>
          </a:p>
        </p:txBody>
      </p:sp>
      <p:sp>
        <p:nvSpPr>
          <p:cNvPr id="3" name="Subtitle 2">
            <a:extLst>
              <a:ext uri="{FF2B5EF4-FFF2-40B4-BE49-F238E27FC236}">
                <a16:creationId xmlns:a16="http://schemas.microsoft.com/office/drawing/2014/main" xmlns="" id="{66655152-D6D0-42BE-BF01-E2DBEF777275}"/>
              </a:ext>
            </a:extLst>
          </p:cNvPr>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22444043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DA3082-B26E-C86C-14CA-BC32227BDE45}"/>
              </a:ext>
            </a:extLst>
          </p:cNvPr>
          <p:cNvSpPr>
            <a:spLocks noGrp="1"/>
          </p:cNvSpPr>
          <p:nvPr>
            <p:ph type="title"/>
          </p:nvPr>
        </p:nvSpPr>
        <p:spPr/>
        <p:txBody>
          <a:bodyPr/>
          <a:lstStyle/>
          <a:p>
            <a:r>
              <a:rPr lang="en-GB" dirty="0"/>
              <a:t>Jesus’ Birth</a:t>
            </a:r>
          </a:p>
        </p:txBody>
      </p:sp>
      <p:sp>
        <p:nvSpPr>
          <p:cNvPr id="3" name="Content Placeholder 2">
            <a:extLst>
              <a:ext uri="{FF2B5EF4-FFF2-40B4-BE49-F238E27FC236}">
                <a16:creationId xmlns:a16="http://schemas.microsoft.com/office/drawing/2014/main" xmlns="" id="{434E6DA4-6973-75BC-4C75-49C80F5D18A5}"/>
              </a:ext>
            </a:extLst>
          </p:cNvPr>
          <p:cNvSpPr>
            <a:spLocks noGrp="1"/>
          </p:cNvSpPr>
          <p:nvPr>
            <p:ph idx="1"/>
          </p:nvPr>
        </p:nvSpPr>
        <p:spPr/>
        <p:txBody>
          <a:bodyPr/>
          <a:lstStyle/>
          <a:p>
            <a:r>
              <a:rPr lang="en-GB" dirty="0"/>
              <a:t>Prophecy fulfilled</a:t>
            </a:r>
          </a:p>
          <a:p>
            <a:r>
              <a:rPr lang="en-GB" dirty="0"/>
              <a:t>The virgin </a:t>
            </a:r>
            <a:r>
              <a:rPr lang="en-GB" dirty="0" smtClean="0"/>
              <a:t>birth</a:t>
            </a:r>
            <a:endParaRPr lang="en-GB" dirty="0"/>
          </a:p>
        </p:txBody>
      </p:sp>
    </p:spTree>
    <p:extLst>
      <p:ext uri="{BB962C8B-B14F-4D97-AF65-F5344CB8AC3E}">
        <p14:creationId xmlns:p14="http://schemas.microsoft.com/office/powerpoint/2010/main" val="3778328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pPr marL="0" indent="0">
              <a:buNone/>
            </a:pPr>
            <a:r>
              <a:rPr lang="en-GB" dirty="0"/>
              <a:t>“</a:t>
            </a:r>
            <a:r>
              <a:rPr lang="en-GB" dirty="0">
                <a:solidFill>
                  <a:srgbClr val="FF0000"/>
                </a:solidFill>
              </a:rPr>
              <a:t>The Son of God, the second person in the Holy Trinity, being very and eternal God, the brightness of the Father's glory, of one substance and equal with Him who made the world, who upholds and governs all things He has made, did, when the fullness of time was complete, take upon Him man's nature, with all the essential properties and common infirmities of it, yet without sin</a:t>
            </a:r>
            <a:r>
              <a:rPr lang="en-GB" dirty="0"/>
              <a:t>; </a:t>
            </a:r>
            <a:r>
              <a:rPr lang="en-GB" dirty="0">
                <a:solidFill>
                  <a:schemeClr val="accent1"/>
                </a:solidFill>
              </a:rPr>
              <a:t>being conceived by the Holy Spirit in the womb of the Virgin Mary, the Holy Spirit coming down upon her: and the power of the Most High overshadowing her</a:t>
            </a:r>
            <a:r>
              <a:rPr lang="en-GB" dirty="0"/>
              <a:t>; </a:t>
            </a:r>
            <a:r>
              <a:rPr lang="en-GB" dirty="0">
                <a:solidFill>
                  <a:schemeClr val="accent6"/>
                </a:solidFill>
              </a:rPr>
              <a:t>and so was made of a woman of the tribe of Judah, of the seed of Abraham and David according to the Scriptures</a:t>
            </a:r>
            <a:r>
              <a:rPr lang="en-GB" dirty="0"/>
              <a:t>; </a:t>
            </a:r>
            <a:r>
              <a:rPr lang="en-GB" dirty="0">
                <a:solidFill>
                  <a:srgbClr val="7030A0"/>
                </a:solidFill>
              </a:rPr>
              <a:t>so that two whole, perfect, and distinct natures were inseparably joined together in one person, without conversion, composition, or confusion</a:t>
            </a:r>
            <a:r>
              <a:rPr lang="en-GB" dirty="0"/>
              <a:t>; which person is very God and very man, yet one Christ, the only mediator between God and man</a:t>
            </a:r>
            <a:r>
              <a:rPr lang="en-GB" dirty="0" smtClean="0"/>
              <a:t>.”</a:t>
            </a:r>
            <a:endParaRPr lang="en-GB" dirty="0"/>
          </a:p>
        </p:txBody>
      </p:sp>
    </p:spTree>
    <p:extLst>
      <p:ext uri="{BB962C8B-B14F-4D97-AF65-F5344CB8AC3E}">
        <p14:creationId xmlns:p14="http://schemas.microsoft.com/office/powerpoint/2010/main" val="36989371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DA3082-B26E-C86C-14CA-BC32227BDE45}"/>
              </a:ext>
            </a:extLst>
          </p:cNvPr>
          <p:cNvSpPr>
            <a:spLocks noGrp="1"/>
          </p:cNvSpPr>
          <p:nvPr>
            <p:ph type="title"/>
          </p:nvPr>
        </p:nvSpPr>
        <p:spPr/>
        <p:txBody>
          <a:bodyPr/>
          <a:lstStyle/>
          <a:p>
            <a:r>
              <a:rPr lang="en-GB" dirty="0"/>
              <a:t>Jesus’ Birth</a:t>
            </a:r>
          </a:p>
        </p:txBody>
      </p:sp>
      <p:sp>
        <p:nvSpPr>
          <p:cNvPr id="3" name="Content Placeholder 2">
            <a:extLst>
              <a:ext uri="{FF2B5EF4-FFF2-40B4-BE49-F238E27FC236}">
                <a16:creationId xmlns:a16="http://schemas.microsoft.com/office/drawing/2014/main" xmlns="" id="{434E6DA4-6973-75BC-4C75-49C80F5D18A5}"/>
              </a:ext>
            </a:extLst>
          </p:cNvPr>
          <p:cNvSpPr>
            <a:spLocks noGrp="1"/>
          </p:cNvSpPr>
          <p:nvPr>
            <p:ph idx="1"/>
          </p:nvPr>
        </p:nvSpPr>
        <p:spPr/>
        <p:txBody>
          <a:bodyPr/>
          <a:lstStyle/>
          <a:p>
            <a:r>
              <a:rPr lang="en-GB" dirty="0"/>
              <a:t>Prophecy fulfilled</a:t>
            </a:r>
          </a:p>
          <a:p>
            <a:r>
              <a:rPr lang="en-GB" dirty="0"/>
              <a:t>The virgin birth</a:t>
            </a:r>
          </a:p>
          <a:p>
            <a:r>
              <a:rPr lang="en-GB" dirty="0"/>
              <a:t>Other themes</a:t>
            </a:r>
          </a:p>
          <a:p>
            <a:pPr lvl="1"/>
            <a:r>
              <a:rPr lang="en-GB" dirty="0"/>
              <a:t>Outsiders</a:t>
            </a:r>
          </a:p>
          <a:p>
            <a:pPr lvl="1"/>
            <a:r>
              <a:rPr lang="en-GB" dirty="0"/>
              <a:t>Adoration and hostility</a:t>
            </a:r>
          </a:p>
          <a:p>
            <a:pPr lvl="1"/>
            <a:r>
              <a:rPr lang="en-GB" dirty="0"/>
              <a:t>Hopeless situations</a:t>
            </a:r>
          </a:p>
          <a:p>
            <a:pPr lvl="1"/>
            <a:r>
              <a:rPr lang="en-GB" dirty="0"/>
              <a:t>Strange gifts</a:t>
            </a:r>
          </a:p>
        </p:txBody>
      </p:sp>
    </p:spTree>
    <p:extLst>
      <p:ext uri="{BB962C8B-B14F-4D97-AF65-F5344CB8AC3E}">
        <p14:creationId xmlns:p14="http://schemas.microsoft.com/office/powerpoint/2010/main" val="4224369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arn(inVertic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arn(inVertical)">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BD7336-03F1-37D4-C931-B82319A6648E}"/>
              </a:ext>
            </a:extLst>
          </p:cNvPr>
          <p:cNvSpPr>
            <a:spLocks noGrp="1"/>
          </p:cNvSpPr>
          <p:nvPr>
            <p:ph type="title"/>
          </p:nvPr>
        </p:nvSpPr>
        <p:spPr/>
        <p:txBody>
          <a:bodyPr/>
          <a:lstStyle/>
          <a:p>
            <a:r>
              <a:rPr lang="en-GB" dirty="0"/>
              <a:t>Jesus’ Childhood</a:t>
            </a:r>
          </a:p>
        </p:txBody>
      </p:sp>
      <p:sp>
        <p:nvSpPr>
          <p:cNvPr id="3" name="Content Placeholder 2">
            <a:extLst>
              <a:ext uri="{FF2B5EF4-FFF2-40B4-BE49-F238E27FC236}">
                <a16:creationId xmlns:a16="http://schemas.microsoft.com/office/drawing/2014/main" xmlns="" id="{89BC2388-24D5-5E0D-A6F3-AA2EA3A7F550}"/>
              </a:ext>
            </a:extLst>
          </p:cNvPr>
          <p:cNvSpPr>
            <a:spLocks noGrp="1"/>
          </p:cNvSpPr>
          <p:nvPr>
            <p:ph idx="1"/>
          </p:nvPr>
        </p:nvSpPr>
        <p:spPr/>
        <p:txBody>
          <a:bodyPr/>
          <a:lstStyle/>
          <a:p>
            <a:r>
              <a:rPr lang="en-GB" dirty="0"/>
              <a:t>Jesus grew</a:t>
            </a:r>
          </a:p>
          <a:p>
            <a:pPr lvl="1"/>
            <a:r>
              <a:rPr lang="en-GB" dirty="0"/>
              <a:t>Physically</a:t>
            </a:r>
          </a:p>
          <a:p>
            <a:pPr lvl="1"/>
            <a:r>
              <a:rPr lang="en-GB" dirty="0"/>
              <a:t>In wisdom</a:t>
            </a:r>
          </a:p>
          <a:p>
            <a:pPr lvl="1"/>
            <a:r>
              <a:rPr lang="en-GB" dirty="0"/>
              <a:t>In favour with men and God</a:t>
            </a:r>
          </a:p>
          <a:p>
            <a:endParaRPr lang="en-GB" dirty="0"/>
          </a:p>
          <a:p>
            <a:r>
              <a:rPr lang="en-GB" sz="4000" dirty="0"/>
              <a:t>Jesus is a real human being!</a:t>
            </a:r>
          </a:p>
        </p:txBody>
      </p:sp>
    </p:spTree>
    <p:extLst>
      <p:ext uri="{BB962C8B-B14F-4D97-AF65-F5344CB8AC3E}">
        <p14:creationId xmlns:p14="http://schemas.microsoft.com/office/powerpoint/2010/main" val="2166604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27D021-7235-6E0E-799F-859BEEF5FF2C}"/>
              </a:ext>
            </a:extLst>
          </p:cNvPr>
          <p:cNvSpPr>
            <a:spLocks noGrp="1"/>
          </p:cNvSpPr>
          <p:nvPr>
            <p:ph type="title"/>
          </p:nvPr>
        </p:nvSpPr>
        <p:spPr/>
        <p:txBody>
          <a:bodyPr/>
          <a:lstStyle/>
          <a:p>
            <a:r>
              <a:rPr lang="en-GB" dirty="0"/>
              <a:t>Jesus’ Baptism </a:t>
            </a:r>
          </a:p>
        </p:txBody>
      </p:sp>
      <p:sp>
        <p:nvSpPr>
          <p:cNvPr id="3" name="Content Placeholder 2">
            <a:extLst>
              <a:ext uri="{FF2B5EF4-FFF2-40B4-BE49-F238E27FC236}">
                <a16:creationId xmlns:a16="http://schemas.microsoft.com/office/drawing/2014/main" xmlns="" id="{9FD8E6BA-EC87-9FD3-1184-8688EA6A8E8A}"/>
              </a:ext>
            </a:extLst>
          </p:cNvPr>
          <p:cNvSpPr>
            <a:spLocks noGrp="1"/>
          </p:cNvSpPr>
          <p:nvPr>
            <p:ph idx="1"/>
          </p:nvPr>
        </p:nvSpPr>
        <p:spPr/>
        <p:txBody>
          <a:bodyPr>
            <a:normAutofit/>
          </a:bodyPr>
          <a:lstStyle/>
          <a:p>
            <a:r>
              <a:rPr lang="en-GB" sz="3600" dirty="0"/>
              <a:t>Jesus identified himself with sinners.</a:t>
            </a:r>
          </a:p>
        </p:txBody>
      </p:sp>
    </p:spTree>
    <p:extLst>
      <p:ext uri="{BB962C8B-B14F-4D97-AF65-F5344CB8AC3E}">
        <p14:creationId xmlns:p14="http://schemas.microsoft.com/office/powerpoint/2010/main" val="2634848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BC4177-AB4F-2A03-B316-9509AF2BB052}"/>
              </a:ext>
            </a:extLst>
          </p:cNvPr>
          <p:cNvSpPr>
            <a:spLocks noGrp="1"/>
          </p:cNvSpPr>
          <p:nvPr>
            <p:ph type="title"/>
          </p:nvPr>
        </p:nvSpPr>
        <p:spPr/>
        <p:txBody>
          <a:bodyPr/>
          <a:lstStyle/>
          <a:p>
            <a:r>
              <a:rPr lang="en-GB" dirty="0"/>
              <a:t>Jesus Temptation</a:t>
            </a:r>
          </a:p>
        </p:txBody>
      </p:sp>
      <p:sp>
        <p:nvSpPr>
          <p:cNvPr id="3" name="Content Placeholder 2">
            <a:extLst>
              <a:ext uri="{FF2B5EF4-FFF2-40B4-BE49-F238E27FC236}">
                <a16:creationId xmlns:a16="http://schemas.microsoft.com/office/drawing/2014/main" xmlns="" id="{C52D37AA-E4F0-2F68-34F7-B3969769963D}"/>
              </a:ext>
            </a:extLst>
          </p:cNvPr>
          <p:cNvSpPr>
            <a:spLocks noGrp="1"/>
          </p:cNvSpPr>
          <p:nvPr>
            <p:ph idx="1"/>
          </p:nvPr>
        </p:nvSpPr>
        <p:spPr/>
        <p:txBody>
          <a:bodyPr/>
          <a:lstStyle/>
          <a:p>
            <a:r>
              <a:rPr lang="en-GB" dirty="0"/>
              <a:t>God’s initiative</a:t>
            </a:r>
          </a:p>
          <a:p>
            <a:r>
              <a:rPr lang="en-GB" dirty="0"/>
              <a:t>Parallels the wilderness wanderings of Israel</a:t>
            </a:r>
          </a:p>
          <a:p>
            <a:r>
              <a:rPr lang="en-GB" dirty="0"/>
              <a:t>Satan’s attempt to divert Jesus from his chosen path</a:t>
            </a:r>
          </a:p>
          <a:p>
            <a:endParaRPr lang="en-GB" dirty="0"/>
          </a:p>
          <a:p>
            <a:endParaRPr lang="en-GB" dirty="0"/>
          </a:p>
          <a:p>
            <a:r>
              <a:rPr lang="en-GB" sz="3600" dirty="0"/>
              <a:t>Jesus is sinless!</a:t>
            </a:r>
          </a:p>
        </p:txBody>
      </p:sp>
    </p:spTree>
    <p:extLst>
      <p:ext uri="{BB962C8B-B14F-4D97-AF65-F5344CB8AC3E}">
        <p14:creationId xmlns:p14="http://schemas.microsoft.com/office/powerpoint/2010/main" val="465296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 calcmode="lin" valueType="num">
                                      <p:cBhvr additive="base">
                                        <p:cTn id="2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224</TotalTime>
  <Words>272</Words>
  <Application>Microsoft Office PowerPoint</Application>
  <PresentationFormat>Widescreen</PresentationFormat>
  <Paragraphs>29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Jesus’ birth, childhood, baptism &amp; temptation</vt:lpstr>
      <vt:lpstr>Jesus’ Birth</vt:lpstr>
      <vt:lpstr>PowerPoint Presentation</vt:lpstr>
      <vt:lpstr>Jesus’ Birth</vt:lpstr>
      <vt:lpstr>Jesus’ Childhood</vt:lpstr>
      <vt:lpstr>Jesus’ Baptism </vt:lpstr>
      <vt:lpstr>Jesus Temptation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 Exercise 6</dc:title>
  <dc:creator>Jonathan Gulliford</dc:creator>
  <cp:lastModifiedBy>Jonathan Gulliford</cp:lastModifiedBy>
  <cp:revision>43</cp:revision>
  <dcterms:created xsi:type="dcterms:W3CDTF">2018-06-07T21:10:50Z</dcterms:created>
  <dcterms:modified xsi:type="dcterms:W3CDTF">2024-06-17T07:30:16Z</dcterms:modified>
</cp:coreProperties>
</file>