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5f0479f62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5f0479f62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5f0479f62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e5f0479f62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e5f0479f62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e5f0479f62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e58f0b51a8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e58f0b51a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5f0479f62_0_6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e5f0479f62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e5f0479f62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e5f0479f62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e5f0479f62_0_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e5f0479f6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e5f0479f62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e5f0479f62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e58f0b51a8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e58f0b51a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e5f0479f62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e5f0479f6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e58f0b51a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e58f0b51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e5f0479f62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e5f0479f62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e58f0b51a8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e58f0b51a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e5f0479f62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e5f0479f62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e5f0479f62_0_1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e5f0479f6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e5f0479f62_0_9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e5f0479f62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e5f0479f62_0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e5f0479f62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e5f0479f62_0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e5f0479f62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e5f0479f62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e5f0479f62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e5f0479f62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e5f0479f6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e5f0479f62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e5f0479f62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e5f0479f62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e5f0479f6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e5f0479f6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e5f0479f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e58f0b51a8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e58f0b51a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e5f0479f62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e5f0479f62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title"/>
          </p:nvPr>
        </p:nvSpPr>
        <p:spPr>
          <a:xfrm>
            <a:off x="838200" y="829206"/>
            <a:ext cx="10515600" cy="86148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6" name="Google Shape;2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335126" y="74733"/>
            <a:ext cx="1717875" cy="65194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"/>
          <p:cNvSpPr/>
          <p:nvPr/>
        </p:nvSpPr>
        <p:spPr>
          <a:xfrm>
            <a:off x="0" y="6142121"/>
            <a:ext cx="12192000" cy="715879"/>
          </a:xfrm>
          <a:prstGeom prst="flowChartManualInpu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584581" cy="8913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Jesus’ Teaching and Miracles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Day 1, Session 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45" name="Google Shape;145;p2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What did Jesus teach?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Launch of the kingdom of God (Mk. 1:15, Jn. 18:36, Lk. 17:21)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51" name="Google Shape;151;p2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What did Jesus teach?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Launch of the kingdom of God (Mk. 1:15, Jn. 18:36, Lk. 17:21)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Law of the kingdom of God (Mt. 5-7)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What did Jesus teach?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Launch of the kingdom of God (Mk. 1:15, Jn. 18:36, Lk. 17:21)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Law of the kingdom of God (Mt. 5-7)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Lord of the kingdom of God (Mt. 16:24-28, Mt. 25:31)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With -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Complete knowledge (Mt. 12:1-8)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With -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Complete knowledge (Mt. 12:1-8)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Clear application (Mt. 5-7)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With -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Complete knowledge (Mt. 12:1-8)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Clear application (Mt. 5-7)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Captivating language (Mt. 13:24-52)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87" name="Google Shape;187;p2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(c) How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With -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Complete knowledge (Mt. 12:1-8)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Clear application (Mt. 5-7)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Captivating language (Mt. 13:24-52)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Compelling authority (Mk. 1:22, Jn. 8:28-29)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193" name="Google Shape;193;p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199" name="Google Shape;199;p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Purpose (Jn. 10:37-38, 14:10-11)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05" name="Google Shape;205;p3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Purpose (Jn. 10:37-38, 14:10-11, Mt. 11:2-6 + Is. 35:4-6 + 61:1-2)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To illustrate and validate His Person and teaching.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What are the three periods of miracles in the Bible? (Mt. 17:3)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11" name="Google Shape;211;p3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17" name="Google Shape;217;p3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Healed sicknesses (Mt. 15:30-31)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23" name="Google Shape;223;p3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Healed sicknesses (Mt. 15:30-31)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Controlled nature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Subdue it - storms (Mt. 8:23-27) fig tree (Mt. 21:19-21)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Supply with it - Feeding 5000 (Mt. 14:13-21), water to wine (Jn. 2:1-11), great catch fish (Lk. 5:1-11)</a:t>
            </a:r>
            <a:r>
              <a:rPr lang="en-GB" sz="2200"/>
              <a:t>. 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29" name="Google Shape;229;p3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Healed sicknesses (Mt. 15:30-31)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Controlled nature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Subdue it - storms (Mt. 8:23-27) fig tree (Mt. 21:19-21)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Supply with it - Feeding 5000 (Mt. 14:13-21), water to wine (Jn. 2:1-11), great catch fish (Lk. 5:1-11)</a:t>
            </a:r>
            <a:r>
              <a:rPr lang="en-GB" sz="2200"/>
              <a:t>. 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Cast out demons (Mk. 5:1-20)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35" name="Google Shape;235;p3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Healed sicknesses (Mt. 15:30-31)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Controlled nature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Subdue it - storms (Mt. 8:23-27) fig tree (Mt. 21:19-21)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Supply with it - Feeding 5000 (Mt. 14:13-21), water to wine (Jn. 2:1-11), great catch fish (Lk. 5:1-11)</a:t>
            </a:r>
            <a:r>
              <a:rPr lang="en-GB" sz="2200"/>
              <a:t>. 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Cast out demons (Mk. 5:1-20)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Raised the dead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Jairus’s daughter (Mt. 9:18-26), widow’s son (Lk. 7:11-17), Lazarus (Jn. 11:38-44), His own resurrection (Jn 10:18)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r>
              <a:rPr lang="en-GB"/>
              <a:t>. Jesus’ Miracles</a:t>
            </a:r>
            <a:endParaRPr/>
          </a:p>
        </p:txBody>
      </p:sp>
      <p:sp>
        <p:nvSpPr>
          <p:cNvPr id="241" name="Google Shape;241;p3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Type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Healed sicknesses (Mt. 15:30-31)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Controlled nature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Subdue it - storms (Mt. 8:23-27) fig tree (Mt. 21:19-21)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Supply with it - Feeding 5000 (Mt. 14:13-21), water to wine (Jn. 2:1-11), great catch fish (Lk. 5:1-11)</a:t>
            </a:r>
            <a:r>
              <a:rPr lang="en-GB" sz="2200"/>
              <a:t>. </a:t>
            </a:r>
            <a:endParaRPr sz="22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Cast out demons (Mk. 5:1-20)</a:t>
            </a:r>
            <a:endParaRPr sz="2400"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2400"/>
              <a:t>Raised the dead </a:t>
            </a:r>
            <a:endParaRPr sz="2400"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/>
              <a:t>Jairus’s daughter (Mt. 9:18-26), widow’s son (Lk. 7:11-17), Lazarus (Jn. 11:38-44), His own resurrection (Jn 10:18)</a:t>
            </a:r>
            <a:endParaRPr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2400"/>
              <a:t>Saved souls (Mk. 2:1-12)</a:t>
            </a:r>
            <a:endParaRPr sz="24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Why did Jesus teach?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Why did Jesus teach?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Jn. 1:1 - His person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Why did Jesus teach?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Jn. 1:1 - His person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Mk. 1:14-15, 38 - His purpose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Why did Jesus teach?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Jn. 1:1 - His person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Mk. 1:14-15, 38 - His purpose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Lk. 24:13-15, 25-27 - His pattern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(a) Why did Jesus teach?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Jn. 1:1 - His person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Mk. 1:14-15, 38 - His purpose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Lk. 24:13-15, 25-27 - His pattern 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Rom. 10:14-15 - Our priority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type="title"/>
          </p:nvPr>
        </p:nvSpPr>
        <p:spPr>
          <a:xfrm>
            <a:off x="838200" y="829206"/>
            <a:ext cx="10515600" cy="861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1. Jesus’ Teaching</a:t>
            </a:r>
            <a:endParaRPr/>
          </a:p>
        </p:txBody>
      </p:sp>
      <p:sp>
        <p:nvSpPr>
          <p:cNvPr id="139" name="Google Shape;139;p2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(b) What did Jesus teach?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