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8f5325f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8f5325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Mark 8:14-33 - the meaning of the miracle (group exercise)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1, Session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 8:14-33 - the meaning of the miracle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2210400"/>
            <a:ext cx="10515600" cy="359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FFFFFF"/>
                </a:highlight>
              </a:rPr>
              <a:t>1. </a:t>
            </a:r>
            <a:r>
              <a:rPr lang="en-GB">
                <a:highlight>
                  <a:srgbClr val="FFFFFF"/>
                </a:highlight>
              </a:rPr>
              <a:t>What is the relationship between the miracle and the context of the teaching of Jesus?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FFFFFF"/>
                </a:highlight>
              </a:rPr>
              <a:t>2. How does this apply to us?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FFFFFF"/>
                </a:highlight>
              </a:rPr>
              <a:t>3. What do we learn about Jesus?</a:t>
            </a:r>
            <a:endParaRPr sz="4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