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3FE0-B92B-44BA-8CAD-D68E93D8E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B7F47-2AC9-4A7A-AEE8-F6A22D76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88A30-9104-42BA-863E-F78ADFEB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BE2C3-DBCE-4F99-B04E-54A145F9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97146-823E-473B-BC57-848F50D3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DC4FF2-47B6-4D3F-9DFF-2C182C17C0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2C06C2-AFFF-2A06-C080-EE9C9B9F7B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87842A1-EEA2-A275-D628-38D9DDF589A5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2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D210-4024-4A0A-A746-3CE05A37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24EAE-7204-45D0-A0F7-1FA72DC5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1C0CA-ECBA-4168-844C-24B6262B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B4C26-DC9B-4EFF-81A4-F7701336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B5DBF-F020-438B-B415-E4D7DBC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E39CF-0AB9-420A-9714-618D50EA0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C2E466-C8E2-4975-AD74-17B78ACB5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20E30-0298-410D-AAED-D6EDFFF97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EB4E5-A8E0-4494-8FA0-C55EF26F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F42CC-6770-4A98-9DC5-A1C27153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8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AE1E-732A-437F-B05B-2A55C6E3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5642"/>
            <a:ext cx="10515600" cy="10650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0E41B-7A4D-4CC6-A854-0EED2F2D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053CC-6FA0-41AA-BDB1-6594C0F3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9E4FD-6D6C-4ECD-923B-E179347F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51130-395F-4CA2-AE72-65A566F1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68CFB5-4985-4346-9D2E-0B3598D8F1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BAD0D45-FBC2-8E25-E05F-57FD1806D9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CC1933-8058-4218-3F07-7A06817010AD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0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87B3E-3C1F-44B2-9CF5-9B85C030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4893D-2A90-4F73-8C3C-5AAFF4BD0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D35DD-7188-4021-A5E8-8F963BD0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A24E9-774D-43F2-8B3B-6B9A9982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4E50-13D3-4B2B-9106-C76B63D1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0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D0CC-B8C2-4D83-81A7-534DA3F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C9BCA-5999-4426-B552-383426D14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5C02A-FBEC-4E68-B7B1-28A4BB624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F5CA6-1AC6-4E44-8FCF-BD4E84F1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396CD-682A-499D-8005-6EEAED72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51148-0DE4-4B45-A25F-AE90B5BF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B4D3-AFC2-4578-ACB1-F2689197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59CC9-1517-4FD3-ADFE-EAF8FA1BD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0C308-C484-4FAE-B4F1-B922FBCF7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63202-2914-4906-9F4A-B0F4AF8AB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B70DF-9B68-4A3F-AEB8-7184B60A1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EEBB6-9425-4F1C-8156-112EE3FD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1F12B-6268-4A1B-8FA6-A2570830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AFE64-3F50-4B11-93BF-756D3F86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1B77-C572-4B20-ABCB-760D570F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8A368-0931-40C1-A06A-035EEA0B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EB38E-D2E9-425F-8857-CCFBEC2E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5DDD8-FAEE-4D45-9EF4-33FA8E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6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8A722-7A25-444B-9550-4BD8AD0A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A2B05-C972-4ADD-97AF-89DF13B9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B21A1-CCD8-4733-B8C2-F273FEF9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0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E426-2B85-4E3D-9CAF-DB2751CD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1ABFB-2BEF-4D4D-BC13-44C62991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78D50-2EA2-4E4A-8071-A43E66ADC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681D8-198F-4A15-85CE-969241BB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24EB2-2442-457F-A53F-0BE8F5A4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5766A-0463-4310-BC06-7EA49C47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5A53-5DAA-4EB0-A390-A5463799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88BBF-2D61-4D7D-92B3-BE3F7CB29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53AA1-2466-450B-B475-024C6A4A4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A476B-04C6-4AE5-8844-AC52087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1F08A-9071-401B-9BAD-34371523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B71B3-6BBB-4C77-9940-CD0195F1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169CE-04AC-4CA4-A7AB-DEB0B093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1D2D6-9AC1-46C3-A444-12DD5FEE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87EC3-FEB3-4501-8D61-243F3930B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6B9A-B84A-4C74-8E51-7990D3DC1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D98D-51BC-4AEB-A1D0-4D8B2514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4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D21D7-40E4-4FFE-9DDB-EE97F91B82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death of Christ in the epistles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55152-D6D0-42BE-BF01-E2DBEF777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40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the death of Christ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Justification</a:t>
            </a:r>
          </a:p>
          <a:p>
            <a:pPr lvl="1"/>
            <a:r>
              <a:rPr lang="en-GB" dirty="0"/>
              <a:t>Romans 3vs28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Propitiation – expiation? sacrifice of atonement?</a:t>
            </a:r>
          </a:p>
          <a:p>
            <a:pPr lvl="1"/>
            <a:r>
              <a:rPr lang="en-GB" dirty="0"/>
              <a:t>Romans 3vs25</a:t>
            </a:r>
          </a:p>
          <a:p>
            <a:pPr lvl="1"/>
            <a:r>
              <a:rPr lang="en-GB" dirty="0"/>
              <a:t>1 John 2vs2</a:t>
            </a:r>
          </a:p>
          <a:p>
            <a:pPr lvl="1"/>
            <a:r>
              <a:rPr lang="en-GB" dirty="0"/>
              <a:t>1 John 4vs10</a:t>
            </a:r>
          </a:p>
          <a:p>
            <a:pPr lvl="1"/>
            <a:r>
              <a:rPr lang="en-GB" dirty="0"/>
              <a:t>Hebrews 2vs17</a:t>
            </a:r>
          </a:p>
        </p:txBody>
      </p:sp>
    </p:spTree>
    <p:extLst>
      <p:ext uri="{BB962C8B-B14F-4D97-AF65-F5344CB8AC3E}">
        <p14:creationId xmlns:p14="http://schemas.microsoft.com/office/powerpoint/2010/main" val="263849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the death of Christ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Reconciliation</a:t>
            </a:r>
          </a:p>
          <a:p>
            <a:pPr lvl="1"/>
            <a:r>
              <a:rPr lang="en-GB" dirty="0"/>
              <a:t>Colossians 1vs19</a:t>
            </a:r>
          </a:p>
          <a:p>
            <a:pPr lvl="1"/>
            <a:r>
              <a:rPr lang="en-GB" dirty="0"/>
              <a:t>2 Corinthians 5vs18-21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Redemption</a:t>
            </a:r>
          </a:p>
          <a:p>
            <a:pPr lvl="1"/>
            <a:r>
              <a:rPr lang="en-GB" dirty="0"/>
              <a:t>Exodus 6vs6</a:t>
            </a:r>
          </a:p>
          <a:p>
            <a:pPr lvl="1"/>
            <a:r>
              <a:rPr lang="en-GB" dirty="0"/>
              <a:t>Galatians 4vs4</a:t>
            </a:r>
          </a:p>
          <a:p>
            <a:pPr lvl="1"/>
            <a:r>
              <a:rPr lang="en-GB" dirty="0"/>
              <a:t>Galatians 3vs13</a:t>
            </a:r>
          </a:p>
          <a:p>
            <a:pPr lvl="1"/>
            <a:r>
              <a:rPr lang="en-GB" dirty="0"/>
              <a:t>Hebrews 9vs12</a:t>
            </a:r>
          </a:p>
          <a:p>
            <a:pPr lvl="1"/>
            <a:r>
              <a:rPr lang="en-GB" dirty="0"/>
              <a:t>1 Peter 1vs18</a:t>
            </a:r>
          </a:p>
        </p:txBody>
      </p:sp>
    </p:spTree>
    <p:extLst>
      <p:ext uri="{BB962C8B-B14F-4D97-AF65-F5344CB8AC3E}">
        <p14:creationId xmlns:p14="http://schemas.microsoft.com/office/powerpoint/2010/main" val="325519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the death of Christ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Victory</a:t>
            </a:r>
          </a:p>
          <a:p>
            <a:pPr lvl="1"/>
            <a:r>
              <a:rPr lang="en-GB" dirty="0"/>
              <a:t>Psalm 2</a:t>
            </a:r>
          </a:p>
          <a:p>
            <a:pPr lvl="1"/>
            <a:r>
              <a:rPr lang="en-GB" dirty="0"/>
              <a:t>Isaiah 52 &amp; 53</a:t>
            </a:r>
          </a:p>
          <a:p>
            <a:pPr lvl="1"/>
            <a:r>
              <a:rPr lang="en-GB" dirty="0"/>
              <a:t>Hebrews 2vs14-15</a:t>
            </a:r>
          </a:p>
          <a:p>
            <a:pPr lvl="1"/>
            <a:r>
              <a:rPr lang="en-GB" dirty="0"/>
              <a:t>Colossians 2vs15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34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death of Christ in the epistles</vt:lpstr>
      <vt:lpstr>What did the death of Christ accomplish?</vt:lpstr>
      <vt:lpstr>What did the death of Christ accomplish?</vt:lpstr>
      <vt:lpstr>What did the death of Christ accomplish?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Exercise 6</dc:title>
  <dc:creator>Jonathan Gulliford</dc:creator>
  <cp:lastModifiedBy>Jonathan Gulliford</cp:lastModifiedBy>
  <cp:revision>54</cp:revision>
  <dcterms:created xsi:type="dcterms:W3CDTF">2018-06-07T21:10:50Z</dcterms:created>
  <dcterms:modified xsi:type="dcterms:W3CDTF">2024-06-14T10:01:20Z</dcterms:modified>
</cp:coreProperties>
</file>