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e680b0aa5e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e680b0aa5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e680b0aa5e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e680b0aa5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e680b0aa5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e680b0aa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e59b7b0ec2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e59b7b0ec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bf7ca98397cbc76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bf7ca98397cbc76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bf7ca98397cbc76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bf7ca98397cbc76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bf7ca98397cbc76_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bf7ca98397cbc76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bf7ca98397cbc76_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3bf7ca98397cbc76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bf7ca98397cbc76_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bf7ca98397cbc76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bf7ca98397cbc76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bf7ca98397cbc7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bf7ca98397cbc76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bf7ca98397cbc76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e59b7b0ec2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e59b7b0ec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e59b7b0ec2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e59b7b0ec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bf7ca98397cbc76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bf7ca98397cbc76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e680b0aa5e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e680b0aa5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e680b0aa5e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e680b0aa5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e680b0aa5e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e680b0aa5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838200" y="829206"/>
            <a:ext cx="10515600" cy="861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The </a:t>
            </a:r>
            <a:r>
              <a:rPr lang="en-GB"/>
              <a:t>Resurrection of Jesus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2, Session 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Proof of the Resurrection 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Proof of His death (Mk. 15:39, 44-45, Jn. 19:34, 38, Acts 1:18-19)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Number of witnesses (1 Cor 15:3-7, Jn. 20:24-29, Lk. 1:2, 1 Jn. 1:2-3)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Multiple appearances (Acts 1:3, 1 Cor. 15:5-6)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(d) Confounded enemies (Acts 4:1-2)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(e) Boldness of the disciples (Jn. 20:19, Acts 4:10, 13)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Proof of the Resurrection 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Proof of His death (Mk. 15:39, 44-45, Jn. 19:34, 38, Acts 1:18-19)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Number of witnesses (1 Cor 15:3-7, Jn. 20:24-29, Lk. 1:2, 1 Jn. 1:2-3)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Multiple appearances (Acts 1:3, 1 Cor. 15:5-6)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(d) Confounded enemies (Acts 4:1-2)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(e) Boldness of the disciples (Jn. 20:19, Acts 4:10, 13)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(f) Lack of other explanations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Proof of the Resurrection </a:t>
            </a:r>
            <a:endParaRPr/>
          </a:p>
        </p:txBody>
      </p:sp>
      <p:sp>
        <p:nvSpPr>
          <p:cNvPr id="157" name="Google Shape;157;p2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Proof of His death (Mk. 15:39, 44-45, Jn. 19:34, 38, Acts 1:18-19)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Number of witnesses (1 Cor 15:3-7, Jn. 20:24-29, Lk. 1:2, 1 Jn. 1:2-3)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Multiple appearances (Acts 1:3, 1 Cor. 15:5-6)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(d) Confounded enemies (Acts 4:1-2)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(e) Boldness of the disciples (Jn. 20:19, Acts 4:10, 13)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(f) Lack of other explanations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(g) Transformed lives today (Acts 4:14, 21, Gal. 2:20, Phil. 3:10-11)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</a:t>
            </a:r>
            <a:r>
              <a:rPr lang="en-GB"/>
              <a:t>. Principle of the Resurrection </a:t>
            </a:r>
            <a:endParaRPr/>
          </a:p>
        </p:txBody>
      </p:sp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Principle of the Resurrection </a:t>
            </a:r>
            <a:endParaRPr/>
          </a:p>
        </p:txBody>
      </p:sp>
      <p:sp>
        <p:nvSpPr>
          <p:cNvPr id="169" name="Google Shape;169;p2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Our hope is a physical one: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Principle of the Resurrection </a:t>
            </a:r>
            <a:endParaRPr/>
          </a:p>
        </p:txBody>
      </p:sp>
      <p:sp>
        <p:nvSpPr>
          <p:cNvPr id="175" name="Google Shape;175;p2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Our hope is a physical one: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 real body (Lk. 24:42, Acts 1:4)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Principle of the Resurrection </a:t>
            </a:r>
            <a:endParaRPr/>
          </a:p>
        </p:txBody>
      </p:sp>
      <p:sp>
        <p:nvSpPr>
          <p:cNvPr id="181" name="Google Shape;181;p2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Our hope is a physical one: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 real body (Lk. 24:42, Acts 1:4)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With new properties (Jn. 20:19, Lk. 24:31)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Principle of the Resurrection </a:t>
            </a:r>
            <a:endParaRPr/>
          </a:p>
        </p:txBody>
      </p:sp>
      <p:sp>
        <p:nvSpPr>
          <p:cNvPr id="187" name="Google Shape;187;p2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Our hope is a physical one: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 real body (Lk. 24:42, Acts 1:4)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With new properties (Jn. 20:19, Lk. 24:31)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 a new creation (Rom. 8:19-23, 29)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Principle of the Resurrection </a:t>
            </a:r>
            <a:endParaRPr/>
          </a:p>
        </p:txBody>
      </p:sp>
      <p:sp>
        <p:nvSpPr>
          <p:cNvPr id="193" name="Google Shape;193;p3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Our hope is a physical one: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 real body (Lk. 24:42, Acts 1:4)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With new properties (Jn. 20:19, Lk. 24:31)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In a new creation (Rom. 8:19-23, 29)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GB"/>
              <a:t>We shall be like Jesus</a:t>
            </a:r>
            <a:r>
              <a:rPr lang="en-GB"/>
              <a:t> (Phil. 3:20-21)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Prophecy of the Resurrection</a:t>
            </a:r>
            <a:endParaRPr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Prophecy of the Resurrection</a:t>
            </a:r>
            <a:endParaRPr/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OT prophecy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Ps. 16:8-11 (Acts 2:25-28)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Ps. 22:18-24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Is. 53:10-11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Hos. 6:2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Jon. 1:17 (Mt. 12:40)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Prophecy of the Resurrection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Jesus’ prophecy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Mt. 16:21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Mt. 17:22-23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Mt. 20:17-19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Proof of the Resurrection </a:t>
            </a:r>
            <a:endParaRPr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Proof of the Resurrection 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Proof of His death (Mk. 15:39, 44-45, Jn. 19:34, 38, Acts 1:18-19)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Proof of the Resurrection 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Proof of His death (Mk. 15:39, 44-45, Jn. 19:34, 38, Acts 1:18-19)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Number of witnesses (1 Cor 15:3-7, Jn. 20:24-29, Lk. 1:2, 1 Jn. 1:2-3)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Proof of the Resurrection </a:t>
            </a:r>
            <a:endParaRPr/>
          </a:p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Proof of His death (Mk. 15:39, 44-45, Jn. 19:34, 38, Acts 1:18-19)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Number of witnesses (1 Cor 15:3-7, Jn. 20:24-29, Lk. 1:2, 1 Jn. 1:2-3)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Multiple appearances (Acts 1:3, 1 Cor. 15:5-6)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Proof of the Resurrection 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Proof of His death (Mk. 15:39, 44-45, Jn. 19:34, 38, Acts 1:18-19)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Number of witnesses (1 Cor 15:3-7, Jn. 20:24-29, Lk. 1:2, 1 Jn. 1:2-3)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Multiple appearances (Acts 1:3, 1 Cor. 15:5-6)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(d) Confounded enemies (Acts 4:1-2)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