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973FE0-B92B-44BA-8CAD-D68E93D8E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4B7F47-2AC9-4A7A-AEE8-F6A22D763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C88A30-9104-42BA-863E-F78ADFEB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2BE2C3-DBCE-4F99-B04E-54A145F9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C97146-823E-473B-BC57-848F50D3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8DC4FF2-47B6-4D3F-9DFF-2C182C17C0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26" y="74733"/>
            <a:ext cx="1717875" cy="6519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88353D8-5071-BDED-D086-211A1EB8F2E0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016D9B"/>
          </a:solidFill>
          <a:ln>
            <a:solidFill>
              <a:srgbClr val="016D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6991BA5-FC6D-83EB-E107-9F42B8FC08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52332" cy="81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2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C1D210-4024-4A0A-A746-3CE05A37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024EAE-7204-45D0-A0F7-1FA72DC5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C1C0CA-ECBA-4168-844C-24B6262B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4B4C26-DC9B-4EFF-81A4-F7701336A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0B5DBF-F020-438B-B415-E4D7DBC1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CE39CF-0AB9-420A-9714-618D50EA0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C2E466-C8E2-4975-AD74-17B78ACB5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220E30-0298-410D-AAED-D6EDFFF97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6EB4E5-A8E0-4494-8FA0-C55EF26F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AF42CC-6770-4A98-9DC5-A1C27153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8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D4AE1E-732A-437F-B05B-2A55C6E3F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5642"/>
            <a:ext cx="10515600" cy="10650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10E41B-7A4D-4CC6-A854-0EED2F2D7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8053CC-6FA0-41AA-BDB1-6594C0F3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A9E4FD-6D6C-4ECD-923B-E179347F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B51130-395F-4CA2-AE72-65A566F1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D68CFB5-4985-4346-9D2E-0B3598D8F1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26" y="74733"/>
            <a:ext cx="1717875" cy="6519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9632104-97FA-A30E-310D-5D8C890053AA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016D9B"/>
          </a:solidFill>
          <a:ln>
            <a:solidFill>
              <a:srgbClr val="016D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15ECF8A-383C-6335-CBCC-2C8AFBEC98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52332" cy="81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0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D87B3E-3C1F-44B2-9CF5-9B85C030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64893D-2A90-4F73-8C3C-5AAFF4BD0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5D35DD-7188-4021-A5E8-8F963BD0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0A24E9-774D-43F2-8B3B-6B9A9982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B14E50-13D3-4B2B-9106-C76B63D1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0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FD0CC-B8C2-4D83-81A7-534DA3FC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8C9BCA-5999-4426-B552-383426D14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AF5C02A-FBEC-4E68-B7B1-28A4BB624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CF5CA6-1AC6-4E44-8FCF-BD4E84F1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E396CD-682A-499D-8005-6EEAED72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051148-0DE4-4B45-A25F-AE90B5BF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4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AFB4D3-AFC2-4578-ACB1-F2689197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359CC9-1517-4FD3-ADFE-EAF8FA1BD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C0C308-C484-4FAE-B4F1-B922FBCF7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F863202-2914-4906-9F4A-B0F4AF8AB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C3B70DF-9B68-4A3F-AEB8-7184B60A1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3DEEBB6-9425-4F1C-8156-112EE3FD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321F12B-6268-4A1B-8FA6-A2570830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73AFE64-3F50-4B11-93BF-756D3F86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9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DD1B77-C572-4B20-ABCB-760D570F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168A368-0931-40C1-A06A-035EEA0B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0EB38E-D2E9-425F-8857-CCFBEC2E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715DDD8-FAEE-4D45-9EF4-33FA8E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6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E8A722-7A25-444B-9550-4BD8AD0A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CA2B05-C972-4ADD-97AF-89DF13B9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DB21A1-CCD8-4733-B8C2-F273FEF9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0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1E426-2B85-4E3D-9CAF-DB2751CD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81ABFB-2BEF-4D4D-BC13-44C62991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7E78D50-2EA2-4E4A-8071-A43E66ADC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0681D8-198F-4A15-85CE-969241BB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B24EB2-2442-457F-A53F-0BE8F5A4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75766A-0463-4310-BC06-7EA49C47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15A53-5DAA-4EB0-A390-A5463799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E688BBF-2D61-4D7D-92B3-BE3F7CB29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553AA1-2466-450B-B475-024C6A4A4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CA476B-04C6-4AE5-8844-AC52087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CB1F08A-9071-401B-9BAD-34371523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CB71B3-6BBB-4C77-9940-CD0195F1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12169CE-04AC-4CA4-A7AB-DEB0B093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81D2D6-9AC1-46C3-A444-12DD5FEE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F87EC3-FEB3-4501-8D61-243F3930B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A20FA-9DD1-4D7C-B0E3-B3C966F1EE7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646B9A-B84A-4C74-8E51-7990D3DC1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EAD98D-51BC-4AEB-A1D0-4D8B2514C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64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3D21D7-40E4-4FFE-9DDB-EE97F91B82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Holy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655152-D6D0-42BE-BF01-E2DBEF777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40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Holy Spirit is a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personal actions of the Holy Spirit</a:t>
            </a:r>
          </a:p>
          <a:p>
            <a:r>
              <a:rPr lang="en-GB" dirty="0"/>
              <a:t>The Holy Spirit’s mission</a:t>
            </a:r>
          </a:p>
          <a:p>
            <a:r>
              <a:rPr lang="en-GB" dirty="0"/>
              <a:t>The Holy Spirit’s rank and </a:t>
            </a:r>
            <a:r>
              <a:rPr lang="en-GB" dirty="0" smtClean="0"/>
              <a:t>power</a:t>
            </a:r>
            <a:endParaRPr lang="en-GB" dirty="0"/>
          </a:p>
          <a:p>
            <a:r>
              <a:rPr lang="en-GB" dirty="0"/>
              <a:t>The sin against the Holy Spirit</a:t>
            </a:r>
          </a:p>
          <a:p>
            <a:r>
              <a:rPr lang="en-GB" dirty="0"/>
              <a:t>The gifts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419585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Holy Spirit is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“Another helper”</a:t>
            </a:r>
          </a:p>
          <a:p>
            <a:r>
              <a:rPr lang="en-GB" dirty="0"/>
              <a:t>“Holy”</a:t>
            </a:r>
          </a:p>
          <a:p>
            <a:r>
              <a:rPr lang="en-GB" dirty="0"/>
              <a:t>Divine characteristics</a:t>
            </a:r>
          </a:p>
          <a:p>
            <a:r>
              <a:rPr lang="en-GB" dirty="0"/>
              <a:t>Divine works</a:t>
            </a:r>
          </a:p>
        </p:txBody>
      </p:sp>
    </p:spTree>
    <p:extLst>
      <p:ext uri="{BB962C8B-B14F-4D97-AF65-F5344CB8AC3E}">
        <p14:creationId xmlns:p14="http://schemas.microsoft.com/office/powerpoint/2010/main" val="259850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work of the Holy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To glorify the Lord Jesus Christ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His work in the life of Christ</a:t>
            </a:r>
          </a:p>
          <a:p>
            <a:pPr lvl="1"/>
            <a:r>
              <a:rPr lang="en-GB" dirty="0"/>
              <a:t>His incarnation</a:t>
            </a:r>
          </a:p>
          <a:p>
            <a:pPr lvl="1"/>
            <a:r>
              <a:rPr lang="en-GB" dirty="0"/>
              <a:t>His ministry</a:t>
            </a:r>
          </a:p>
          <a:p>
            <a:pPr lvl="1"/>
            <a:r>
              <a:rPr lang="en-GB" dirty="0"/>
              <a:t>His exaltation</a:t>
            </a:r>
          </a:p>
          <a:p>
            <a:r>
              <a:rPr lang="en-GB" dirty="0"/>
              <a:t>His work in God’s word</a:t>
            </a:r>
          </a:p>
          <a:p>
            <a:pPr lvl="1"/>
            <a:r>
              <a:rPr lang="en-GB" dirty="0"/>
              <a:t>2 Peter 1vs20-21</a:t>
            </a:r>
          </a:p>
          <a:p>
            <a:pPr lvl="1"/>
            <a:r>
              <a:rPr lang="en-GB" dirty="0"/>
              <a:t>2 Samuel 23vs2</a:t>
            </a:r>
          </a:p>
          <a:p>
            <a:pPr lvl="1"/>
            <a:r>
              <a:rPr lang="en-GB" dirty="0"/>
              <a:t>John 16vs12-14 &amp; 1 Corinthians 2vs12-13</a:t>
            </a:r>
          </a:p>
        </p:txBody>
      </p:sp>
    </p:spTree>
    <p:extLst>
      <p:ext uri="{BB962C8B-B14F-4D97-AF65-F5344CB8AC3E}">
        <p14:creationId xmlns:p14="http://schemas.microsoft.com/office/powerpoint/2010/main" val="315443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work of the Holy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His work in unbelievers</a:t>
            </a:r>
          </a:p>
          <a:p>
            <a:pPr lvl="1"/>
            <a:r>
              <a:rPr lang="en-GB" dirty="0"/>
              <a:t>John 16vs8-11</a:t>
            </a:r>
          </a:p>
          <a:p>
            <a:pPr lvl="1"/>
            <a:endParaRPr lang="en-GB" dirty="0"/>
          </a:p>
          <a:p>
            <a:r>
              <a:rPr lang="en-GB" dirty="0"/>
              <a:t>His work in Christ’s people</a:t>
            </a:r>
          </a:p>
          <a:p>
            <a:pPr lvl="1"/>
            <a:r>
              <a:rPr lang="en-GB" dirty="0"/>
              <a:t>Leading</a:t>
            </a:r>
          </a:p>
          <a:p>
            <a:pPr lvl="1"/>
            <a:r>
              <a:rPr lang="en-GB" dirty="0"/>
              <a:t>Interceding</a:t>
            </a:r>
          </a:p>
          <a:p>
            <a:pPr lvl="1"/>
            <a:r>
              <a:rPr lang="en-GB" dirty="0"/>
              <a:t>Revealing</a:t>
            </a:r>
          </a:p>
        </p:txBody>
      </p:sp>
    </p:spTree>
    <p:extLst>
      <p:ext uri="{BB962C8B-B14F-4D97-AF65-F5344CB8AC3E}">
        <p14:creationId xmlns:p14="http://schemas.microsoft.com/office/powerpoint/2010/main" val="239460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116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Holy Spirit</vt:lpstr>
      <vt:lpstr>The Holy Spirit is a person</vt:lpstr>
      <vt:lpstr>The Holy Spirit is God</vt:lpstr>
      <vt:lpstr>The work of the Holy Spirit</vt:lpstr>
      <vt:lpstr>The work of the Holy Spirit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Exercise 6</dc:title>
  <dc:creator>Jonathan Gulliford</dc:creator>
  <cp:lastModifiedBy>Jonathan Gulliford</cp:lastModifiedBy>
  <cp:revision>57</cp:revision>
  <dcterms:created xsi:type="dcterms:W3CDTF">2018-06-07T21:10:50Z</dcterms:created>
  <dcterms:modified xsi:type="dcterms:W3CDTF">2024-06-18T18:47:39Z</dcterms:modified>
</cp:coreProperties>
</file>