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f2dabd92d54a48e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f2dabd92d54a48e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f2dabd92d54a48e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f2dabd92d54a48e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f2dabd92d54a48e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f2dabd92d54a48e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f2dabd92d54a48e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f2dabd92d54a48e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f2dabd92d54a48e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f2dabd92d54a48e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f2dabd92d54a48e_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4f2dabd92d54a48e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4f2dabd92d54a48e_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4f2dabd92d54a48e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4f2dabd92d54a48e_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4f2dabd92d54a48e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4f2dabd92d54a48e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4f2dabd92d54a48e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f2dabd92d54a48e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f2dabd92d54a48e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f2dabd92d54a48e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f2dabd92d54a48e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f2dabd92d54a48e_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f2dabd92d54a48e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f2dabd92d54a48e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f2dabd92d54a48e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f2dabd92d54a48e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f2dabd92d54a48e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f2dabd92d54a48e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f2dabd92d54a48e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f2dabd92d54a48e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f2dabd92d54a48e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f2dabd92d54a48e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f2dabd92d54a48e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838200" y="829206"/>
            <a:ext cx="10515600" cy="861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The Holy Spirit’s Work in Salvation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3, Session 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 Brings the Life of God - New Birth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life-giving work of Jesus (Jn. 10:10, 11:25, 14:6).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Consider Jn. 3:3-9 -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 Brings the Life of God - New Birth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life-giving work of Jesus (Jn. 10:10, 11:25, 14:6).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Consider Jn. 3:3-9 -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Where it happens (Ezek. 36:25-27)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 Brings the Life of God - New Birth</a:t>
            </a:r>
            <a:endParaRPr/>
          </a:p>
        </p:txBody>
      </p:sp>
      <p:sp>
        <p:nvSpPr>
          <p:cNvPr id="157" name="Google Shape;157;p2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life-giving work of Jesus (Jn. 10:10, 11:25, 14:6).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Consider Jn. 3:3-9 -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Where it happens (Ezek. 36:25-27)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Why it happens (Eph. 2:1-7, Ezek. 37:1-10)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 Brings the Life of God - New Birth</a:t>
            </a:r>
            <a:endParaRPr/>
          </a:p>
        </p:txBody>
      </p:sp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life-giving work of Jesus (Jn. 10:10, 11:25, 14:6).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Consider Jn. 3:3-9 -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Where it happens (Ezek. 36:25-27)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Why it happens (Eph. 2:1-7, Ezek. 37:1-10)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How it happens (Jn. 14:16-18, 23, Rom. 8:10-11)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He Brings the Love of God - In-Dwelling</a:t>
            </a:r>
            <a:endParaRPr/>
          </a:p>
        </p:txBody>
      </p:sp>
      <p:sp>
        <p:nvSpPr>
          <p:cNvPr id="169" name="Google Shape;169;p2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He Brings the Love of God - In-Dwelling</a:t>
            </a:r>
            <a:endParaRPr/>
          </a:p>
        </p:txBody>
      </p:sp>
      <p:sp>
        <p:nvSpPr>
          <p:cNvPr id="175" name="Google Shape;175;p2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comforting work of Jesus (Jn. 11:17-27)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He Brings the Love of God - In-Dwelling</a:t>
            </a:r>
            <a:endParaRPr/>
          </a:p>
        </p:txBody>
      </p:sp>
      <p:sp>
        <p:nvSpPr>
          <p:cNvPr id="181" name="Google Shape;181;p2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comforting work of Jesus (Jn. 11:17-27)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Consider Jn. 14:16-18, 23 -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He Brings the Love of God - In-Dwelling</a:t>
            </a:r>
            <a:endParaRPr/>
          </a:p>
        </p:txBody>
      </p:sp>
      <p:sp>
        <p:nvSpPr>
          <p:cNvPr id="187" name="Google Shape;187;p2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comforting work of Jesus (Jn. 11:17-27)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Consider Jn. 14:16-18, 23 -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Permanent Presence (Rom. 8:9-11)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He Brings the Love of God - In-Dwelling</a:t>
            </a:r>
            <a:endParaRPr/>
          </a:p>
        </p:txBody>
      </p:sp>
      <p:sp>
        <p:nvSpPr>
          <p:cNvPr id="193" name="Google Shape;193;p3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comforting work of Jesus (Jn. 11:17-27)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Consider Jn. 14:16-18, 23 -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Permanent Presence (Rom. 8:9-11)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Close Presence (Rom. 8:14-17, Eph. 1:13-14)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He Brings the Law of God - Conviction</a:t>
            </a:r>
            <a:endParaRPr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He Brings the Law of God - Conviction</a:t>
            </a:r>
            <a:endParaRPr/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convicting work of Jesus (Mt. 5:21-22)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He Brings the Law of God - Conviction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convicting work of Jesus (Mt. 5:21-22)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Consider Jn. 16:7-11 -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He Brings the Law of God - Conviction</a:t>
            </a:r>
            <a:endParaRPr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convicting work of Jesus (Mt. 5:21-22)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Consider Jn. 16:7-11 -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Sin - the charge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He Brings the Law of God - Conviction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convicting work of Jesus (Mt. 5:21-22)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Consider Jn. 16:7-11 -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Sin - the charge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Righteousness - the standard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He Brings the Law of God - Conviction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convicting work of Jesus (Mt. 5:21-22)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Consider Jn. 16:7-11 -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Sin - the charge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Righteousness - the standard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Judgement - the consequences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 Brings the Life of God - New Birth</a:t>
            </a:r>
            <a:endParaRPr/>
          </a:p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He Brings the Life of God - New Birth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The Holy Spirit continues the life-giving work of Jesus (Jn. 10:10, 11:25, 14:6).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