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e633809255_0_8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e633809255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633809255_0_7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e633809255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e633809255_0_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e633809255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e633809255_0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e63380925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633809255_0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e633809255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e633809255_0_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e633809255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e633809255_0_9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e633809255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e633809255_0_1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e633809255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e633809255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e633809255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e633809255_0_1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e633809255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5d8c17f9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5d8c17f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e633809255_0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e63380925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e633809255_0_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e63380925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e633809255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e63380925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e633809255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e63380925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e633809255_0_1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e633809255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e633809255_0_1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e633809255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633809255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e63380925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633809255_0_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e63380925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e633809255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e633809255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e633809255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e63380925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e633809255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e63380925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e63380925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e6338092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e633809255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e633809255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838200" y="829206"/>
            <a:ext cx="10515600" cy="861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Conversion - Faith and Repentance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3, Session 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Faith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Faith is a gift (Eph. 2:8-9)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Faith is a gift of personally trusting in Christ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Faith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Faith is a gift (Eph. 2:8-9)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Faith is a gift of personally trusting in Christ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2138" y="31107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Faith</a:t>
            </a:r>
            <a:endParaRPr/>
          </a:p>
        </p:txBody>
      </p:sp>
      <p:sp>
        <p:nvSpPr>
          <p:cNvPr id="158" name="Google Shape;158;p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Faith is a gift (Eph. 2:8-9)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Faith is a gift of personally trusting in Christ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K</a:t>
            </a:r>
            <a:r>
              <a:rPr lang="en-GB"/>
              <a:t>now the truth (Rom. 10:14, 17. Heb. 11:1, 6)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9" name="Google Shape;15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2138" y="31107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Faith</a:t>
            </a:r>
            <a:endParaRPr/>
          </a:p>
        </p:txBody>
      </p:sp>
      <p:sp>
        <p:nvSpPr>
          <p:cNvPr id="165" name="Google Shape;165;p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Faith is a gift (Eph. 2:8-9)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Faith is a gift of personally trusting in Christ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K</a:t>
            </a:r>
            <a:r>
              <a:rPr lang="en-GB"/>
              <a:t>now the truth (Rom. 10:14, 17. Heb. 11:1, 6)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F</a:t>
            </a:r>
            <a:r>
              <a:rPr lang="en-GB"/>
              <a:t>eel the truth (2 Tim. 3:15)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2138" y="31107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Faith</a:t>
            </a:r>
            <a:endParaRPr/>
          </a:p>
        </p:txBody>
      </p:sp>
      <p:sp>
        <p:nvSpPr>
          <p:cNvPr id="172" name="Google Shape;172;p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Faith is a gift (Eph. 2:8-9)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Faith is a gift of personally trusting in Christ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K</a:t>
            </a:r>
            <a:r>
              <a:rPr lang="en-GB"/>
              <a:t>now the truth (Rom. 10:14, 17. Heb. 11:1, 6)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F</a:t>
            </a:r>
            <a:r>
              <a:rPr lang="en-GB"/>
              <a:t>eel the truth (2 Tim. 3:15)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C</a:t>
            </a:r>
            <a:r>
              <a:rPr lang="en-GB"/>
              <a:t>onfess the truth (Rom. 10:9-10, Jn. 3:16, 18, 36)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2138" y="31107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Faith</a:t>
            </a:r>
            <a:endParaRPr/>
          </a:p>
        </p:txBody>
      </p:sp>
      <p:sp>
        <p:nvSpPr>
          <p:cNvPr id="179" name="Google Shape;179;p2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Faith is a gift (Eph. 2:8-9)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Faith is a gift of personally trusting in Christ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K</a:t>
            </a:r>
            <a:r>
              <a:rPr lang="en-GB"/>
              <a:t>now the truth (Rom. 10:14, 17. Heb. 11:1, 6)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F</a:t>
            </a:r>
            <a:r>
              <a:rPr lang="en-GB"/>
              <a:t>eel the truth (2 Tim. 3:15)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C</a:t>
            </a:r>
            <a:r>
              <a:rPr lang="en-GB"/>
              <a:t>onfess the truth (Rom. 10:9-10, Jn. 3:16, 18, 36)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Faith is a gift of personal trust in Christ alone (Eph.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2:8-9, Tit. 3:5, Gal. 2:16, Rom. 4:2, Phil. 3:3-7, Gal. 6:14)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0" name="Google Shape;18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2138" y="31107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Repentance</a:t>
            </a:r>
            <a:endParaRPr/>
          </a:p>
        </p:txBody>
      </p:sp>
      <p:sp>
        <p:nvSpPr>
          <p:cNvPr id="186" name="Google Shape;186;p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Repentance</a:t>
            </a:r>
            <a:endParaRPr/>
          </a:p>
        </p:txBody>
      </p:sp>
      <p:sp>
        <p:nvSpPr>
          <p:cNvPr id="192" name="Google Shape;192;p2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Repentance is a gift (2 Tim. 2:25, Acts 5:31)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Repentance</a:t>
            </a:r>
            <a:endParaRPr/>
          </a:p>
        </p:txBody>
      </p:sp>
      <p:sp>
        <p:nvSpPr>
          <p:cNvPr id="198" name="Google Shape;198;p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Repentance is a gift (2 Tim. 2:25, Acts 5:31)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Repentance is a gift of personally turning away from sin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Repentance</a:t>
            </a:r>
            <a:endParaRPr/>
          </a:p>
        </p:txBody>
      </p:sp>
      <p:sp>
        <p:nvSpPr>
          <p:cNvPr id="204" name="Google Shape;204;p3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Repentance is a gift (2 Tim. 2:25, Acts 5:31)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Repentance is a gift of personally turning away from sin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5" name="Google Shape;20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2138" y="311072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Examples of Conversion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Repentance</a:t>
            </a:r>
            <a:endParaRPr/>
          </a:p>
        </p:txBody>
      </p:sp>
      <p:sp>
        <p:nvSpPr>
          <p:cNvPr id="211" name="Google Shape;211;p3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Repentance is a gift (2 Tim. 2:25, Acts 5:31)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Repentance is a gift of personally turning away from sin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K</a:t>
            </a:r>
            <a:r>
              <a:rPr lang="en-GB"/>
              <a:t>now your sin (Lk. 15:18)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2" name="Google Shape;21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2138" y="311072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Repentance</a:t>
            </a:r>
            <a:endParaRPr/>
          </a:p>
        </p:txBody>
      </p:sp>
      <p:sp>
        <p:nvSpPr>
          <p:cNvPr id="218" name="Google Shape;218;p3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Repentance is a gift (2 Tim. 2:25, Acts 5:31)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Repentance is a gift of personally turning away from sin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K</a:t>
            </a:r>
            <a:r>
              <a:rPr lang="en-GB"/>
              <a:t>now your sin (Lk. 15:18)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F</a:t>
            </a:r>
            <a:r>
              <a:rPr lang="en-GB"/>
              <a:t>eel your sin (Lk. 18:13. Ps. 51:1-4, 14)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9" name="Google Shape;21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2138" y="311072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Repentance</a:t>
            </a:r>
            <a:endParaRPr/>
          </a:p>
        </p:txBody>
      </p:sp>
      <p:sp>
        <p:nvSpPr>
          <p:cNvPr id="225" name="Google Shape;225;p3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Repentance is a gift (2 Tim. 2:25, Acts 5:31)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Repentance is a gift of personally turning away from sin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K</a:t>
            </a:r>
            <a:r>
              <a:rPr lang="en-GB"/>
              <a:t>now your sin (Lk. 15:18)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F</a:t>
            </a:r>
            <a:r>
              <a:rPr lang="en-GB"/>
              <a:t>eel your sin (</a:t>
            </a:r>
            <a:r>
              <a:rPr lang="en-GB"/>
              <a:t>Lk. 18:13. Ps. 51:1-4, 14)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C</a:t>
            </a:r>
            <a:r>
              <a:rPr lang="en-GB"/>
              <a:t>onfess your sin (2 Cor. 7:8-11. 1 Jn. 1:9)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6" name="Google Shape;22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2138" y="3110725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</a:t>
            </a:r>
            <a:r>
              <a:rPr lang="en-GB"/>
              <a:t>. Calling</a:t>
            </a:r>
            <a:endParaRPr/>
          </a:p>
        </p:txBody>
      </p:sp>
      <p:sp>
        <p:nvSpPr>
          <p:cNvPr id="232" name="Google Shape;232;p3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Calling</a:t>
            </a:r>
            <a:endParaRPr/>
          </a:p>
        </p:txBody>
      </p:sp>
      <p:sp>
        <p:nvSpPr>
          <p:cNvPr id="238" name="Google Shape;238;p3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General call (Mt. 22:14, Acts 2:28, 16:31, 17:30)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Calling</a:t>
            </a:r>
            <a:endParaRPr/>
          </a:p>
        </p:txBody>
      </p:sp>
      <p:sp>
        <p:nvSpPr>
          <p:cNvPr id="244" name="Google Shape;244;p3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General call (Mt. 22:14, Acts 2:28, 16:31, 17:30)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Effectual call (Rom. 8:30, 11:29, Gen. 1:3 + 2 Cor. 4:6 + 1 Pet. 2:9)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Examples of Conversion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Manasseh (2 Chr. 33:1-2, 6, 10-13) - wicked to godly, proud to humble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Examples of Conversion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Manasseh (2 Chr. 33:1-2, 6, 10-13) - wicked to godly, proud to humble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Zacchaeus (Lk. 19:8-9) - thief to generous giver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Examples of Conversion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Manasseh (2 Chr. 33:1-2, 6, 10-13) - wicked to godly, proud to humble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Zacchaeus (Lk. 19:8-9) - thief to generous giver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Saul/Paul (Acts 9:4-6, 20) - persecutor to preacher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Examples of Conversion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Manasseh (2 Chr. 33:1-2, 6, 10-13) - wicked to godly, proud to humble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Zacchaeus (Lk. 19:8-9) - thief to generous giver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Saul/Paul (Acts 9:4-6, 20) - persecutor to preacher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Lydia (Acts 16:14-15) - hearer to hospitality giver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Examples of Conversion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Manasseh (2 Chr. 33:1-2, 6, 10-13) - wicked to godly, proud to humble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Zacchaeus (Lk. 19:8-9) - thief to generous giver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Saul/Paul (Acts 9:4-6, 20) - persecutor to preacher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Lydia (Acts 16:14-15) - hearer to hospitality giver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Jailor (Acts 16:26-34) - terror to joy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Faith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Westminster </a:t>
            </a:r>
            <a:r>
              <a:rPr b="1" lang="en-GB"/>
              <a:t>Shorter Catechism</a:t>
            </a:r>
            <a:r>
              <a:rPr lang="en-GB"/>
              <a:t> - ‘Faith in Jesus Christ is a saving grace, whereby we receive and rest upon him alone for salvation, as he is offered to us in the gospel.’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Faith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Faith is a gift (Eph. 2:8-9)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