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5d8c17f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5d8c17f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838200" y="829206"/>
            <a:ext cx="10515600" cy="861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Assurance of Salvation (group exercise)</a:t>
            </a:r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3, Session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Assurance of Salvation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000"/>
              <a:buAutoNum type="arabicPeriod"/>
            </a:pPr>
            <a:r>
              <a:rPr lang="en-GB" dirty="0"/>
              <a:t>Can we lose our salvation? How do these verses help us? (Jn. 10:27-30, Rom. 8:29-30, Eph. 1:4)</a:t>
            </a:r>
            <a:endParaRPr dirty="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dirty="0"/>
              <a:t>How do we make sense of those who fall away? (2 Tim. 2:16-19)</a:t>
            </a:r>
            <a:endParaRPr dirty="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GB" dirty="0"/>
              <a:t>What is the -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Objective basis of assurance? (Heb. 10:19-23)</a:t>
            </a: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Subjective basis of assurance (1 Jn. 2:3, 3:16-22)</a:t>
            </a:r>
            <a:endParaRPr dirty="0"/>
          </a:p>
          <a:p>
            <a:pPr marL="444500" lvl="0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+mj-lt"/>
              <a:buAutoNum type="arabicPeriod" startAt="4"/>
            </a:pPr>
            <a:r>
              <a:rPr lang="en-GB" dirty="0"/>
              <a:t>Why might we doubt our salvation? </a:t>
            </a:r>
            <a:endParaRPr dirty="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AutoNum type="arabicPeriod" startAt="4"/>
            </a:pPr>
            <a:r>
              <a:rPr lang="en-GB" dirty="0"/>
              <a:t>What should we do with our doubt? (Mk. 9:20-24)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Widescreen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Assurance of Salvation (group exercise)</vt:lpstr>
      <vt:lpstr>Assurance of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James Swanson</cp:lastModifiedBy>
  <cp:revision>1</cp:revision>
  <dcterms:modified xsi:type="dcterms:W3CDTF">2024-06-19T13:16:31Z</dcterms:modified>
</cp:coreProperties>
</file>