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84" d="100"/>
          <a:sy n="84" d="100"/>
        </p:scale>
        <p:origin x="63" y="17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973FE0-B92B-44BA-8CAD-D68E93D8E0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074B7F47-2AC9-4A7A-AEE8-F6A22D7637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6C88A30-9104-42BA-863E-F78ADFEB6A22}"/>
              </a:ext>
            </a:extLst>
          </p:cNvPr>
          <p:cNvSpPr>
            <a:spLocks noGrp="1"/>
          </p:cNvSpPr>
          <p:nvPr>
            <p:ph type="dt" sz="half" idx="10"/>
          </p:nvPr>
        </p:nvSpPr>
        <p:spPr/>
        <p:txBody>
          <a:bodyPr/>
          <a:lstStyle/>
          <a:p>
            <a:fld id="{C05A20FA-9DD1-4D7C-B0E3-B3C966F1EE73}" type="datetimeFigureOut">
              <a:rPr lang="en-GB" smtClean="0"/>
              <a:t>19/06/2024</a:t>
            </a:fld>
            <a:endParaRPr lang="en-GB"/>
          </a:p>
        </p:txBody>
      </p:sp>
      <p:sp>
        <p:nvSpPr>
          <p:cNvPr id="5" name="Footer Placeholder 4">
            <a:extLst>
              <a:ext uri="{FF2B5EF4-FFF2-40B4-BE49-F238E27FC236}">
                <a16:creationId xmlns:a16="http://schemas.microsoft.com/office/drawing/2014/main" xmlns="" id="{A32BE2C3-DBCE-4F99-B04E-54A145F9C9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DC97146-823E-473B-BC57-848F50D3C3E6}"/>
              </a:ext>
            </a:extLst>
          </p:cNvPr>
          <p:cNvSpPr>
            <a:spLocks noGrp="1"/>
          </p:cNvSpPr>
          <p:nvPr>
            <p:ph type="sldNum" sz="quarter" idx="12"/>
          </p:nvPr>
        </p:nvSpPr>
        <p:spPr/>
        <p:txBody>
          <a:bodyPr/>
          <a:lstStyle/>
          <a:p>
            <a:fld id="{F09C1CA5-BE03-4E0C-B31A-0444852CBCFC}" type="slidenum">
              <a:rPr lang="en-GB" smtClean="0"/>
              <a:t>‹#›</a:t>
            </a:fld>
            <a:endParaRPr lang="en-GB"/>
          </a:p>
        </p:txBody>
      </p:sp>
      <p:pic>
        <p:nvPicPr>
          <p:cNvPr id="11" name="Picture 10">
            <a:extLst>
              <a:ext uri="{FF2B5EF4-FFF2-40B4-BE49-F238E27FC236}">
                <a16:creationId xmlns:a16="http://schemas.microsoft.com/office/drawing/2014/main" xmlns="" id="{78DC4FF2-47B6-4D3F-9DFF-2C182C17C0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5126" y="74733"/>
            <a:ext cx="1717875" cy="651944"/>
          </a:xfrm>
          <a:prstGeom prst="rect">
            <a:avLst/>
          </a:prstGeom>
        </p:spPr>
      </p:pic>
      <p:pic>
        <p:nvPicPr>
          <p:cNvPr id="7" name="Picture 6">
            <a:extLst>
              <a:ext uri="{FF2B5EF4-FFF2-40B4-BE49-F238E27FC236}">
                <a16:creationId xmlns:a16="http://schemas.microsoft.com/office/drawing/2014/main" xmlns="" id="{C8760F3A-2B84-381B-FDE8-E5AE8E3DCECD}"/>
              </a:ext>
            </a:extLst>
          </p:cNvPr>
          <p:cNvPicPr>
            <a:picLocks noChangeAspect="1"/>
          </p:cNvPicPr>
          <p:nvPr userDrawn="1"/>
        </p:nvPicPr>
        <p:blipFill>
          <a:blip r:embed="rId3"/>
          <a:stretch>
            <a:fillRect/>
          </a:stretch>
        </p:blipFill>
        <p:spPr>
          <a:xfrm>
            <a:off x="0" y="0"/>
            <a:ext cx="1452332" cy="818147"/>
          </a:xfrm>
          <a:prstGeom prst="rect">
            <a:avLst/>
          </a:prstGeom>
        </p:spPr>
      </p:pic>
      <p:sp>
        <p:nvSpPr>
          <p:cNvPr id="10" name="Rectangle 9">
            <a:extLst>
              <a:ext uri="{FF2B5EF4-FFF2-40B4-BE49-F238E27FC236}">
                <a16:creationId xmlns="" xmlns:a16="http://schemas.microsoft.com/office/drawing/2014/main" id="{E11D6748-9B97-6EBD-E9DF-04A1D7CFF1F5}"/>
              </a:ext>
            </a:extLst>
          </p:cNvPr>
          <p:cNvSpPr/>
          <p:nvPr userDrawn="1"/>
        </p:nvSpPr>
        <p:spPr>
          <a:xfrm>
            <a:off x="0" y="6311900"/>
            <a:ext cx="12192000" cy="546100"/>
          </a:xfrm>
          <a:prstGeom prst="rect">
            <a:avLst/>
          </a:prstGeom>
          <a:solidFill>
            <a:srgbClr val="016D9B"/>
          </a:solidFill>
          <a:ln>
            <a:solidFill>
              <a:srgbClr val="016D9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8532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C1D210-4024-4A0A-A746-3CE05A372F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93024EAE-7204-45D0-A0F7-1FA72DC5446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2C1C0CA-ECBA-4168-844C-24B6262B9026}"/>
              </a:ext>
            </a:extLst>
          </p:cNvPr>
          <p:cNvSpPr>
            <a:spLocks noGrp="1"/>
          </p:cNvSpPr>
          <p:nvPr>
            <p:ph type="dt" sz="half" idx="10"/>
          </p:nvPr>
        </p:nvSpPr>
        <p:spPr/>
        <p:txBody>
          <a:bodyPr/>
          <a:lstStyle/>
          <a:p>
            <a:fld id="{C05A20FA-9DD1-4D7C-B0E3-B3C966F1EE73}" type="datetimeFigureOut">
              <a:rPr lang="en-GB" smtClean="0"/>
              <a:t>19/06/2024</a:t>
            </a:fld>
            <a:endParaRPr lang="en-GB"/>
          </a:p>
        </p:txBody>
      </p:sp>
      <p:sp>
        <p:nvSpPr>
          <p:cNvPr id="5" name="Footer Placeholder 4">
            <a:extLst>
              <a:ext uri="{FF2B5EF4-FFF2-40B4-BE49-F238E27FC236}">
                <a16:creationId xmlns:a16="http://schemas.microsoft.com/office/drawing/2014/main" xmlns="" id="{214B4C26-DC9B-4EFF-81A4-F7701336A0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F0B5DBF-F020-438B-B415-E4D7DBC1652B}"/>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3359308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3CE39CF-0AB9-420A-9714-618D50EA0C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02C2E466-C8E2-4975-AD74-17B78ACB5CA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8220E30-0298-410D-AAED-D6EDFFF97BE8}"/>
              </a:ext>
            </a:extLst>
          </p:cNvPr>
          <p:cNvSpPr>
            <a:spLocks noGrp="1"/>
          </p:cNvSpPr>
          <p:nvPr>
            <p:ph type="dt" sz="half" idx="10"/>
          </p:nvPr>
        </p:nvSpPr>
        <p:spPr/>
        <p:txBody>
          <a:bodyPr/>
          <a:lstStyle/>
          <a:p>
            <a:fld id="{C05A20FA-9DD1-4D7C-B0E3-B3C966F1EE73}" type="datetimeFigureOut">
              <a:rPr lang="en-GB" smtClean="0"/>
              <a:t>19/06/2024</a:t>
            </a:fld>
            <a:endParaRPr lang="en-GB"/>
          </a:p>
        </p:txBody>
      </p:sp>
      <p:sp>
        <p:nvSpPr>
          <p:cNvPr id="5" name="Footer Placeholder 4">
            <a:extLst>
              <a:ext uri="{FF2B5EF4-FFF2-40B4-BE49-F238E27FC236}">
                <a16:creationId xmlns:a16="http://schemas.microsoft.com/office/drawing/2014/main" xmlns="" id="{BD6EB4E5-A8E0-4494-8FA0-C55EF26FEA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5AF42CC-6770-4A98-9DC5-A1C271538BCF}"/>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3478689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D4AE1E-732A-437F-B05B-2A55C6E3FB99}"/>
              </a:ext>
            </a:extLst>
          </p:cNvPr>
          <p:cNvSpPr>
            <a:spLocks noGrp="1"/>
          </p:cNvSpPr>
          <p:nvPr>
            <p:ph type="title"/>
          </p:nvPr>
        </p:nvSpPr>
        <p:spPr>
          <a:xfrm>
            <a:off x="838200" y="625642"/>
            <a:ext cx="10515600" cy="1065046"/>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F10E41B-7A4D-4CC6-A854-0EED2F2D7EC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D8053CC-6FA0-41AA-BDB1-6594C0F3F702}"/>
              </a:ext>
            </a:extLst>
          </p:cNvPr>
          <p:cNvSpPr>
            <a:spLocks noGrp="1"/>
          </p:cNvSpPr>
          <p:nvPr>
            <p:ph type="dt" sz="half" idx="10"/>
          </p:nvPr>
        </p:nvSpPr>
        <p:spPr/>
        <p:txBody>
          <a:bodyPr/>
          <a:lstStyle/>
          <a:p>
            <a:fld id="{C05A20FA-9DD1-4D7C-B0E3-B3C966F1EE73}" type="datetimeFigureOut">
              <a:rPr lang="en-GB" smtClean="0"/>
              <a:t>19/06/2024</a:t>
            </a:fld>
            <a:endParaRPr lang="en-GB"/>
          </a:p>
        </p:txBody>
      </p:sp>
      <p:sp>
        <p:nvSpPr>
          <p:cNvPr id="5" name="Footer Placeholder 4">
            <a:extLst>
              <a:ext uri="{FF2B5EF4-FFF2-40B4-BE49-F238E27FC236}">
                <a16:creationId xmlns:a16="http://schemas.microsoft.com/office/drawing/2014/main" xmlns="" id="{93A9E4FD-6D6C-4ECD-923B-E179347F44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EB51130-395F-4CA2-AE72-65A566F1E7D9}"/>
              </a:ext>
            </a:extLst>
          </p:cNvPr>
          <p:cNvSpPr>
            <a:spLocks noGrp="1"/>
          </p:cNvSpPr>
          <p:nvPr>
            <p:ph type="sldNum" sz="quarter" idx="12"/>
          </p:nvPr>
        </p:nvSpPr>
        <p:spPr/>
        <p:txBody>
          <a:bodyPr/>
          <a:lstStyle/>
          <a:p>
            <a:fld id="{F09C1CA5-BE03-4E0C-B31A-0444852CBCFC}" type="slidenum">
              <a:rPr lang="en-GB" smtClean="0"/>
              <a:t>‹#›</a:t>
            </a:fld>
            <a:endParaRPr lang="en-GB"/>
          </a:p>
        </p:txBody>
      </p:sp>
      <p:pic>
        <p:nvPicPr>
          <p:cNvPr id="8" name="Picture 7">
            <a:extLst>
              <a:ext uri="{FF2B5EF4-FFF2-40B4-BE49-F238E27FC236}">
                <a16:creationId xmlns:a16="http://schemas.microsoft.com/office/drawing/2014/main" xmlns="" id="{2D68CFB5-4985-4346-9D2E-0B3598D8F1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5126" y="74733"/>
            <a:ext cx="1717875" cy="651944"/>
          </a:xfrm>
          <a:prstGeom prst="rect">
            <a:avLst/>
          </a:prstGeom>
        </p:spPr>
      </p:pic>
      <p:pic>
        <p:nvPicPr>
          <p:cNvPr id="10" name="Picture 9">
            <a:extLst>
              <a:ext uri="{FF2B5EF4-FFF2-40B4-BE49-F238E27FC236}">
                <a16:creationId xmlns:a16="http://schemas.microsoft.com/office/drawing/2014/main" xmlns="" id="{DA9CB028-3E95-9561-3996-A0D9C7C23B39}"/>
              </a:ext>
            </a:extLst>
          </p:cNvPr>
          <p:cNvPicPr>
            <a:picLocks noChangeAspect="1"/>
          </p:cNvPicPr>
          <p:nvPr userDrawn="1"/>
        </p:nvPicPr>
        <p:blipFill>
          <a:blip r:embed="rId3"/>
          <a:stretch>
            <a:fillRect/>
          </a:stretch>
        </p:blipFill>
        <p:spPr>
          <a:xfrm>
            <a:off x="0" y="0"/>
            <a:ext cx="1452332" cy="818147"/>
          </a:xfrm>
          <a:prstGeom prst="rect">
            <a:avLst/>
          </a:prstGeom>
        </p:spPr>
      </p:pic>
      <p:sp>
        <p:nvSpPr>
          <p:cNvPr id="11" name="Rectangle 10">
            <a:extLst>
              <a:ext uri="{FF2B5EF4-FFF2-40B4-BE49-F238E27FC236}">
                <a16:creationId xmlns="" xmlns:a16="http://schemas.microsoft.com/office/drawing/2014/main" id="{E11D6748-9B97-6EBD-E9DF-04A1D7CFF1F5}"/>
              </a:ext>
            </a:extLst>
          </p:cNvPr>
          <p:cNvSpPr/>
          <p:nvPr userDrawn="1"/>
        </p:nvSpPr>
        <p:spPr>
          <a:xfrm>
            <a:off x="0" y="6311900"/>
            <a:ext cx="12192000" cy="546100"/>
          </a:xfrm>
          <a:prstGeom prst="rect">
            <a:avLst/>
          </a:prstGeom>
          <a:solidFill>
            <a:srgbClr val="016D9B"/>
          </a:solidFill>
          <a:ln>
            <a:solidFill>
              <a:srgbClr val="016D9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02103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D87B3E-3C1F-44B2-9CF5-9B85C03020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764893D-2A90-4F73-8C3C-5AAFF4BD01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15D35DD-7188-4021-A5E8-8F963BD008D4}"/>
              </a:ext>
            </a:extLst>
          </p:cNvPr>
          <p:cNvSpPr>
            <a:spLocks noGrp="1"/>
          </p:cNvSpPr>
          <p:nvPr>
            <p:ph type="dt" sz="half" idx="10"/>
          </p:nvPr>
        </p:nvSpPr>
        <p:spPr/>
        <p:txBody>
          <a:bodyPr/>
          <a:lstStyle/>
          <a:p>
            <a:fld id="{C05A20FA-9DD1-4D7C-B0E3-B3C966F1EE73}" type="datetimeFigureOut">
              <a:rPr lang="en-GB" smtClean="0"/>
              <a:t>19/06/2024</a:t>
            </a:fld>
            <a:endParaRPr lang="en-GB"/>
          </a:p>
        </p:txBody>
      </p:sp>
      <p:sp>
        <p:nvSpPr>
          <p:cNvPr id="5" name="Footer Placeholder 4">
            <a:extLst>
              <a:ext uri="{FF2B5EF4-FFF2-40B4-BE49-F238E27FC236}">
                <a16:creationId xmlns:a16="http://schemas.microsoft.com/office/drawing/2014/main" xmlns="" id="{1F0A24E9-774D-43F2-8B3B-6B9A998221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9B14E50-13D3-4B2B-9106-C76B63D1852E}"/>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254060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7FD0CC-B8C2-4D83-81A7-534DA3FC5E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28C9BCA-5999-4426-B552-383426D14DE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2AF5C02A-FBEC-4E68-B7B1-28A4BB6249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FDCF5CA6-1AC6-4E44-8FCF-BD4E84F1D975}"/>
              </a:ext>
            </a:extLst>
          </p:cNvPr>
          <p:cNvSpPr>
            <a:spLocks noGrp="1"/>
          </p:cNvSpPr>
          <p:nvPr>
            <p:ph type="dt" sz="half" idx="10"/>
          </p:nvPr>
        </p:nvSpPr>
        <p:spPr/>
        <p:txBody>
          <a:bodyPr/>
          <a:lstStyle/>
          <a:p>
            <a:fld id="{C05A20FA-9DD1-4D7C-B0E3-B3C966F1EE73}" type="datetimeFigureOut">
              <a:rPr lang="en-GB" smtClean="0"/>
              <a:t>19/06/2024</a:t>
            </a:fld>
            <a:endParaRPr lang="en-GB"/>
          </a:p>
        </p:txBody>
      </p:sp>
      <p:sp>
        <p:nvSpPr>
          <p:cNvPr id="6" name="Footer Placeholder 5">
            <a:extLst>
              <a:ext uri="{FF2B5EF4-FFF2-40B4-BE49-F238E27FC236}">
                <a16:creationId xmlns:a16="http://schemas.microsoft.com/office/drawing/2014/main" xmlns="" id="{FFE396CD-682A-499D-8005-6EEAED72B7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3051148-0DE4-4B45-A25F-AE90B5BF0F75}"/>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277643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AFB4D3-AFC2-4578-ACB1-F268919751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F359CC9-1517-4FD3-ADFE-EAF8FA1BD6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EC0C308-C484-4FAE-B4F1-B922FBCF715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AF863202-2914-4906-9F4A-B0F4AF8AB6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C3B70DF-9B68-4A3F-AEB8-7184B60A1E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E3DEEBB6-9425-4F1C-8156-112EE3FD9425}"/>
              </a:ext>
            </a:extLst>
          </p:cNvPr>
          <p:cNvSpPr>
            <a:spLocks noGrp="1"/>
          </p:cNvSpPr>
          <p:nvPr>
            <p:ph type="dt" sz="half" idx="10"/>
          </p:nvPr>
        </p:nvSpPr>
        <p:spPr/>
        <p:txBody>
          <a:bodyPr/>
          <a:lstStyle/>
          <a:p>
            <a:fld id="{C05A20FA-9DD1-4D7C-B0E3-B3C966F1EE73}" type="datetimeFigureOut">
              <a:rPr lang="en-GB" smtClean="0"/>
              <a:t>19/06/2024</a:t>
            </a:fld>
            <a:endParaRPr lang="en-GB"/>
          </a:p>
        </p:txBody>
      </p:sp>
      <p:sp>
        <p:nvSpPr>
          <p:cNvPr id="8" name="Footer Placeholder 7">
            <a:extLst>
              <a:ext uri="{FF2B5EF4-FFF2-40B4-BE49-F238E27FC236}">
                <a16:creationId xmlns:a16="http://schemas.microsoft.com/office/drawing/2014/main" xmlns="" id="{7321F12B-6268-4A1B-8FA6-A2570830D0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073AFE64-3F50-4B11-93BF-756D3F86D085}"/>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3676494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D1B77-C572-4B20-ABCB-760D570F266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9168A368-0931-40C1-A06A-035EEA0B389F}"/>
              </a:ext>
            </a:extLst>
          </p:cNvPr>
          <p:cNvSpPr>
            <a:spLocks noGrp="1"/>
          </p:cNvSpPr>
          <p:nvPr>
            <p:ph type="dt" sz="half" idx="10"/>
          </p:nvPr>
        </p:nvSpPr>
        <p:spPr/>
        <p:txBody>
          <a:bodyPr/>
          <a:lstStyle/>
          <a:p>
            <a:fld id="{C05A20FA-9DD1-4D7C-B0E3-B3C966F1EE73}" type="datetimeFigureOut">
              <a:rPr lang="en-GB" smtClean="0"/>
              <a:t>19/06/2024</a:t>
            </a:fld>
            <a:endParaRPr lang="en-GB"/>
          </a:p>
        </p:txBody>
      </p:sp>
      <p:sp>
        <p:nvSpPr>
          <p:cNvPr id="4" name="Footer Placeholder 3">
            <a:extLst>
              <a:ext uri="{FF2B5EF4-FFF2-40B4-BE49-F238E27FC236}">
                <a16:creationId xmlns:a16="http://schemas.microsoft.com/office/drawing/2014/main" xmlns="" id="{E90EB38E-D2E9-425F-8857-CCFBEC2EB3A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7715DDD8-FAEE-4D45-9EF4-33FA8E4D7197}"/>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96136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9E8A722-7A25-444B-9550-4BD8AD0A69A7}"/>
              </a:ext>
            </a:extLst>
          </p:cNvPr>
          <p:cNvSpPr>
            <a:spLocks noGrp="1"/>
          </p:cNvSpPr>
          <p:nvPr>
            <p:ph type="dt" sz="half" idx="10"/>
          </p:nvPr>
        </p:nvSpPr>
        <p:spPr/>
        <p:txBody>
          <a:bodyPr/>
          <a:lstStyle/>
          <a:p>
            <a:fld id="{C05A20FA-9DD1-4D7C-B0E3-B3C966F1EE73}" type="datetimeFigureOut">
              <a:rPr lang="en-GB" smtClean="0"/>
              <a:t>19/06/2024</a:t>
            </a:fld>
            <a:endParaRPr lang="en-GB"/>
          </a:p>
        </p:txBody>
      </p:sp>
      <p:sp>
        <p:nvSpPr>
          <p:cNvPr id="3" name="Footer Placeholder 2">
            <a:extLst>
              <a:ext uri="{FF2B5EF4-FFF2-40B4-BE49-F238E27FC236}">
                <a16:creationId xmlns:a16="http://schemas.microsoft.com/office/drawing/2014/main" xmlns="" id="{8ECA2B05-C972-4ADD-97AF-89DF13B9BDF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35DB21A1-CCD8-4733-B8C2-F273FEF9F089}"/>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188930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51E426-2B85-4E3D-9CAF-DB2751CDBB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A81ABFB-2BEF-4D4D-BC13-44C629912A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A7E78D50-2EA2-4E4A-8071-A43E66ADC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F0681D8-198F-4A15-85CE-969241BB9AAA}"/>
              </a:ext>
            </a:extLst>
          </p:cNvPr>
          <p:cNvSpPr>
            <a:spLocks noGrp="1"/>
          </p:cNvSpPr>
          <p:nvPr>
            <p:ph type="dt" sz="half" idx="10"/>
          </p:nvPr>
        </p:nvSpPr>
        <p:spPr/>
        <p:txBody>
          <a:bodyPr/>
          <a:lstStyle/>
          <a:p>
            <a:fld id="{C05A20FA-9DD1-4D7C-B0E3-B3C966F1EE73}" type="datetimeFigureOut">
              <a:rPr lang="en-GB" smtClean="0"/>
              <a:t>19/06/2024</a:t>
            </a:fld>
            <a:endParaRPr lang="en-GB"/>
          </a:p>
        </p:txBody>
      </p:sp>
      <p:sp>
        <p:nvSpPr>
          <p:cNvPr id="6" name="Footer Placeholder 5">
            <a:extLst>
              <a:ext uri="{FF2B5EF4-FFF2-40B4-BE49-F238E27FC236}">
                <a16:creationId xmlns:a16="http://schemas.microsoft.com/office/drawing/2014/main" xmlns="" id="{42B24EB2-2442-457F-A53F-0BE8F5A4C4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B75766A-0463-4310-BC06-7EA49C47DEAA}"/>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296153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F15A53-5DAA-4EB0-A390-A5463799F7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7E688BBF-2D61-4D7D-92B3-BE3F7CB29F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55553AA1-2466-450B-B475-024C6A4A4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7CA476B-04C6-4AE5-8844-AC52087BB56D}"/>
              </a:ext>
            </a:extLst>
          </p:cNvPr>
          <p:cNvSpPr>
            <a:spLocks noGrp="1"/>
          </p:cNvSpPr>
          <p:nvPr>
            <p:ph type="dt" sz="half" idx="10"/>
          </p:nvPr>
        </p:nvSpPr>
        <p:spPr/>
        <p:txBody>
          <a:bodyPr/>
          <a:lstStyle/>
          <a:p>
            <a:fld id="{C05A20FA-9DD1-4D7C-B0E3-B3C966F1EE73}" type="datetimeFigureOut">
              <a:rPr lang="en-GB" smtClean="0"/>
              <a:t>19/06/2024</a:t>
            </a:fld>
            <a:endParaRPr lang="en-GB"/>
          </a:p>
        </p:txBody>
      </p:sp>
      <p:sp>
        <p:nvSpPr>
          <p:cNvPr id="6" name="Footer Placeholder 5">
            <a:extLst>
              <a:ext uri="{FF2B5EF4-FFF2-40B4-BE49-F238E27FC236}">
                <a16:creationId xmlns:a16="http://schemas.microsoft.com/office/drawing/2014/main" xmlns="" id="{9CB1F08A-9071-401B-9BAD-3437152347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0CB71B3-6BBB-4C77-9940-CD0195F145A1}"/>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244271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12169CE-04AC-4CA4-A7AB-DEB0B093C8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781D2D6-9AC1-46C3-A444-12DD5FEE43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0F87EC3-FEB3-4501-8D61-243F3930BF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20FA-9DD1-4D7C-B0E3-B3C966F1EE73}" type="datetimeFigureOut">
              <a:rPr lang="en-GB" smtClean="0"/>
              <a:t>19/06/2024</a:t>
            </a:fld>
            <a:endParaRPr lang="en-GB"/>
          </a:p>
        </p:txBody>
      </p:sp>
      <p:sp>
        <p:nvSpPr>
          <p:cNvPr id="5" name="Footer Placeholder 4">
            <a:extLst>
              <a:ext uri="{FF2B5EF4-FFF2-40B4-BE49-F238E27FC236}">
                <a16:creationId xmlns:a16="http://schemas.microsoft.com/office/drawing/2014/main" xmlns="" id="{98646B9A-B84A-4C74-8E51-7990D3DC16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54EAD98D-51BC-4AEB-A1D0-4D8B2514CA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C1CA5-BE03-4E0C-B31A-0444852CBCFC}" type="slidenum">
              <a:rPr lang="en-GB" smtClean="0"/>
              <a:t>‹#›</a:t>
            </a:fld>
            <a:endParaRPr lang="en-GB"/>
          </a:p>
        </p:txBody>
      </p:sp>
    </p:spTree>
    <p:extLst>
      <p:ext uri="{BB962C8B-B14F-4D97-AF65-F5344CB8AC3E}">
        <p14:creationId xmlns:p14="http://schemas.microsoft.com/office/powerpoint/2010/main" val="2095641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3D21D7-40E4-4FFE-9DDB-EE97F91B82EB}"/>
              </a:ext>
            </a:extLst>
          </p:cNvPr>
          <p:cNvSpPr>
            <a:spLocks noGrp="1"/>
          </p:cNvSpPr>
          <p:nvPr>
            <p:ph type="ctrTitle"/>
          </p:nvPr>
        </p:nvSpPr>
        <p:spPr/>
        <p:txBody>
          <a:bodyPr/>
          <a:lstStyle/>
          <a:p>
            <a:r>
              <a:rPr lang="en-GB" dirty="0" smtClean="0"/>
              <a:t>Justification and Adoption</a:t>
            </a:r>
            <a:endParaRPr lang="en-GB" b="1" dirty="0"/>
          </a:p>
        </p:txBody>
      </p:sp>
      <p:sp>
        <p:nvSpPr>
          <p:cNvPr id="3" name="Subtitle 2">
            <a:extLst>
              <a:ext uri="{FF2B5EF4-FFF2-40B4-BE49-F238E27FC236}">
                <a16:creationId xmlns:a16="http://schemas.microsoft.com/office/drawing/2014/main" xmlns="" id="{66655152-D6D0-42BE-BF01-E2DBEF777275}"/>
              </a:ext>
            </a:extLst>
          </p:cNvPr>
          <p:cNvSpPr>
            <a:spLocks noGrp="1"/>
          </p:cNvSpPr>
          <p:nvPr>
            <p:ph type="subTitle" idx="1"/>
          </p:nvPr>
        </p:nvSpPr>
        <p:spPr/>
        <p:txBody>
          <a:bodyPr/>
          <a:lstStyle/>
          <a:p>
            <a:r>
              <a:rPr lang="en-GB" dirty="0" smtClean="0"/>
              <a:t>Day 4, Session 1</a:t>
            </a:r>
            <a:endParaRPr lang="en-GB" dirty="0"/>
          </a:p>
        </p:txBody>
      </p:sp>
    </p:spTree>
    <p:extLst>
      <p:ext uri="{BB962C8B-B14F-4D97-AF65-F5344CB8AC3E}">
        <p14:creationId xmlns:p14="http://schemas.microsoft.com/office/powerpoint/2010/main" val="2244404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Justification</a:t>
            </a:r>
            <a:endParaRPr lang="en-GB" dirty="0"/>
          </a:p>
        </p:txBody>
      </p:sp>
      <p:sp>
        <p:nvSpPr>
          <p:cNvPr id="3" name="Content Placeholder 2"/>
          <p:cNvSpPr>
            <a:spLocks noGrp="1"/>
          </p:cNvSpPr>
          <p:nvPr>
            <p:ph idx="1"/>
          </p:nvPr>
        </p:nvSpPr>
        <p:spPr/>
        <p:txBody>
          <a:bodyPr/>
          <a:lstStyle/>
          <a:p>
            <a:r>
              <a:rPr lang="en-GB" dirty="0" smtClean="0"/>
              <a:t>1 Cor. 6vs11: Justified by the Spirit of God</a:t>
            </a:r>
          </a:p>
          <a:p>
            <a:endParaRPr lang="en-GB" dirty="0"/>
          </a:p>
        </p:txBody>
      </p:sp>
    </p:spTree>
    <p:extLst>
      <p:ext uri="{BB962C8B-B14F-4D97-AF65-F5344CB8AC3E}">
        <p14:creationId xmlns:p14="http://schemas.microsoft.com/office/powerpoint/2010/main" val="3080455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Justification</a:t>
            </a:r>
            <a:endParaRPr lang="en-GB" dirty="0"/>
          </a:p>
        </p:txBody>
      </p:sp>
      <p:sp>
        <p:nvSpPr>
          <p:cNvPr id="3" name="Content Placeholder 2"/>
          <p:cNvSpPr>
            <a:spLocks noGrp="1"/>
          </p:cNvSpPr>
          <p:nvPr>
            <p:ph idx="1"/>
          </p:nvPr>
        </p:nvSpPr>
        <p:spPr/>
        <p:txBody>
          <a:bodyPr/>
          <a:lstStyle/>
          <a:p>
            <a:pPr marL="0" indent="0">
              <a:buNone/>
            </a:pPr>
            <a:r>
              <a:rPr lang="en-GB" dirty="0" smtClean="0"/>
              <a:t>“Justification is an act of God’s free grace wherein he pardons all our sins and accepts us as righteous in his sight only for the righteousness of Christ imputed to us and received by faith alone.”</a:t>
            </a:r>
          </a:p>
          <a:p>
            <a:pPr marL="0" indent="0">
              <a:buNone/>
            </a:pPr>
            <a:endParaRPr lang="en-GB" dirty="0"/>
          </a:p>
          <a:p>
            <a:pPr marL="0" indent="0">
              <a:buNone/>
            </a:pPr>
            <a:r>
              <a:rPr lang="en-GB" sz="2000" dirty="0" smtClean="0"/>
              <a:t>Westminster Shorter Catechism, question 33.</a:t>
            </a:r>
            <a:endParaRPr lang="en-GB" sz="2000" dirty="0"/>
          </a:p>
        </p:txBody>
      </p:sp>
    </p:spTree>
    <p:extLst>
      <p:ext uri="{BB962C8B-B14F-4D97-AF65-F5344CB8AC3E}">
        <p14:creationId xmlns:p14="http://schemas.microsoft.com/office/powerpoint/2010/main" val="256371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Justification</a:t>
            </a:r>
            <a:endParaRPr lang="en-GB" dirty="0"/>
          </a:p>
        </p:txBody>
      </p:sp>
      <p:sp>
        <p:nvSpPr>
          <p:cNvPr id="3" name="Content Placeholder 2"/>
          <p:cNvSpPr>
            <a:spLocks noGrp="1"/>
          </p:cNvSpPr>
          <p:nvPr>
            <p:ph idx="1"/>
          </p:nvPr>
        </p:nvSpPr>
        <p:spPr/>
        <p:txBody>
          <a:bodyPr/>
          <a:lstStyle/>
          <a:p>
            <a:r>
              <a:rPr lang="en-GB" dirty="0" smtClean="0"/>
              <a:t>Rom. 3vs24</a:t>
            </a:r>
          </a:p>
          <a:p>
            <a:r>
              <a:rPr lang="en-GB" dirty="0" smtClean="0"/>
              <a:t>Deut. 25vs1</a:t>
            </a:r>
          </a:p>
          <a:p>
            <a:r>
              <a:rPr lang="en-GB" dirty="0" smtClean="0"/>
              <a:t>Proverbs 17vs15</a:t>
            </a:r>
            <a:endParaRPr lang="en-GB" dirty="0"/>
          </a:p>
        </p:txBody>
      </p:sp>
    </p:spTree>
    <p:extLst>
      <p:ext uri="{BB962C8B-B14F-4D97-AF65-F5344CB8AC3E}">
        <p14:creationId xmlns:p14="http://schemas.microsoft.com/office/powerpoint/2010/main" val="1801833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 are not justified by…</a:t>
            </a:r>
            <a:endParaRPr lang="en-GB" dirty="0"/>
          </a:p>
        </p:txBody>
      </p:sp>
      <p:sp>
        <p:nvSpPr>
          <p:cNvPr id="3" name="Content Placeholder 2"/>
          <p:cNvSpPr>
            <a:spLocks noGrp="1"/>
          </p:cNvSpPr>
          <p:nvPr>
            <p:ph idx="1"/>
          </p:nvPr>
        </p:nvSpPr>
        <p:spPr/>
        <p:txBody>
          <a:bodyPr/>
          <a:lstStyle/>
          <a:p>
            <a:r>
              <a:rPr lang="en-GB" dirty="0" smtClean="0"/>
              <a:t>Gal. 2vs16; Romans 3vs28</a:t>
            </a:r>
          </a:p>
          <a:p>
            <a:r>
              <a:rPr lang="en-GB" dirty="0" smtClean="0"/>
              <a:t>Romans 3vs30; 4vs9</a:t>
            </a:r>
          </a:p>
          <a:p>
            <a:r>
              <a:rPr lang="en-GB" dirty="0" smtClean="0"/>
              <a:t>Romans 4</a:t>
            </a:r>
            <a:endParaRPr lang="en-GB" dirty="0"/>
          </a:p>
        </p:txBody>
      </p:sp>
    </p:spTree>
    <p:extLst>
      <p:ext uri="{BB962C8B-B14F-4D97-AF65-F5344CB8AC3E}">
        <p14:creationId xmlns:p14="http://schemas.microsoft.com/office/powerpoint/2010/main" val="1680004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are we justified?</a:t>
            </a:r>
            <a:endParaRPr lang="en-GB" dirty="0"/>
          </a:p>
        </p:txBody>
      </p:sp>
      <p:sp>
        <p:nvSpPr>
          <p:cNvPr id="3" name="Content Placeholder 2"/>
          <p:cNvSpPr>
            <a:spLocks noGrp="1"/>
          </p:cNvSpPr>
          <p:nvPr>
            <p:ph idx="1"/>
          </p:nvPr>
        </p:nvSpPr>
        <p:spPr/>
        <p:txBody>
          <a:bodyPr/>
          <a:lstStyle/>
          <a:p>
            <a:r>
              <a:rPr lang="en-GB" dirty="0" smtClean="0"/>
              <a:t>Romans 3vs21-26</a:t>
            </a:r>
          </a:p>
          <a:p>
            <a:r>
              <a:rPr lang="en-GB" dirty="0" smtClean="0"/>
              <a:t>Philippians 3vs8-9</a:t>
            </a:r>
          </a:p>
          <a:p>
            <a:r>
              <a:rPr lang="en-GB" dirty="0" smtClean="0"/>
              <a:t>2 Corinthians 5vs21</a:t>
            </a:r>
          </a:p>
          <a:p>
            <a:r>
              <a:rPr lang="en-GB" dirty="0" smtClean="0"/>
              <a:t>1 Corinthians 1vs30</a:t>
            </a:r>
          </a:p>
          <a:p>
            <a:r>
              <a:rPr lang="en-GB" dirty="0" smtClean="0"/>
              <a:t>Zechariah 3</a:t>
            </a:r>
          </a:p>
          <a:p>
            <a:r>
              <a:rPr lang="en-GB" dirty="0" smtClean="0"/>
              <a:t>Jeremiah 23vs5-6</a:t>
            </a:r>
          </a:p>
          <a:p>
            <a:r>
              <a:rPr lang="en-GB" dirty="0" smtClean="0"/>
              <a:t>Isaiah 61vs10</a:t>
            </a:r>
            <a:endParaRPr lang="en-GB" dirty="0"/>
          </a:p>
        </p:txBody>
      </p:sp>
    </p:spTree>
    <p:extLst>
      <p:ext uri="{BB962C8B-B14F-4D97-AF65-F5344CB8AC3E}">
        <p14:creationId xmlns:p14="http://schemas.microsoft.com/office/powerpoint/2010/main" val="3999312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Adoption</a:t>
            </a:r>
            <a:endParaRPr lang="en-GB" dirty="0"/>
          </a:p>
        </p:txBody>
      </p:sp>
      <p:sp>
        <p:nvSpPr>
          <p:cNvPr id="3" name="Content Placeholder 2"/>
          <p:cNvSpPr>
            <a:spLocks noGrp="1"/>
          </p:cNvSpPr>
          <p:nvPr>
            <p:ph idx="1"/>
          </p:nvPr>
        </p:nvSpPr>
        <p:spPr/>
        <p:txBody>
          <a:bodyPr/>
          <a:lstStyle/>
          <a:p>
            <a:pPr marL="0" indent="0">
              <a:buNone/>
            </a:pPr>
            <a:r>
              <a:rPr lang="en-GB" dirty="0"/>
              <a:t>“All those that are justified, God conferred, in and for the sake of his only Son Jesus Christ, to make partakers of the grace of adoption, by which they are taken into the number, and enjoy the liberties and privileges of the children of God, have his name put on them, receive the spirit of adoption, have access to the throne of grace with boldness, are enabled to cry Abba, Father, are pitied, protected, provided for, and chastened by him as by a Father, yet never cast off, but sealed to the day of redemption, and inherit the promises as heirs of everlasting salvation</a:t>
            </a:r>
            <a:r>
              <a:rPr lang="en-GB" dirty="0" smtClean="0"/>
              <a:t>.”</a:t>
            </a:r>
          </a:p>
          <a:p>
            <a:pPr marL="0" indent="0">
              <a:buNone/>
            </a:pPr>
            <a:endParaRPr lang="en-GB" sz="1600" dirty="0"/>
          </a:p>
          <a:p>
            <a:pPr marL="0" indent="0">
              <a:buNone/>
            </a:pPr>
            <a:r>
              <a:rPr lang="en-GB" sz="1600" dirty="0" smtClean="0"/>
              <a:t>1689 Baptist Confession of Faith, Chapter 12</a:t>
            </a:r>
            <a:endParaRPr lang="en-GB" sz="1600" dirty="0"/>
          </a:p>
        </p:txBody>
      </p:sp>
    </p:spTree>
    <p:extLst>
      <p:ext uri="{BB962C8B-B14F-4D97-AF65-F5344CB8AC3E}">
        <p14:creationId xmlns:p14="http://schemas.microsoft.com/office/powerpoint/2010/main" val="272902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who &amp; how</a:t>
            </a:r>
            <a:endParaRPr lang="en-GB" dirty="0"/>
          </a:p>
        </p:txBody>
      </p:sp>
      <p:sp>
        <p:nvSpPr>
          <p:cNvPr id="3" name="Content Placeholder 2"/>
          <p:cNvSpPr>
            <a:spLocks noGrp="1"/>
          </p:cNvSpPr>
          <p:nvPr>
            <p:ph idx="1"/>
          </p:nvPr>
        </p:nvSpPr>
        <p:spPr/>
        <p:txBody>
          <a:bodyPr/>
          <a:lstStyle/>
          <a:p>
            <a:r>
              <a:rPr lang="en-GB" dirty="0" smtClean="0"/>
              <a:t>What is adoption?</a:t>
            </a:r>
          </a:p>
          <a:p>
            <a:r>
              <a:rPr lang="en-GB" dirty="0" smtClean="0"/>
              <a:t>Who is adopted? Romans 8vs15</a:t>
            </a:r>
          </a:p>
          <a:p>
            <a:r>
              <a:rPr lang="en-GB" dirty="0" smtClean="0"/>
              <a:t>How is it possible for God to adopt his people? Eph. 1vs5; Gal. 4vs4-5</a:t>
            </a:r>
            <a:endParaRPr lang="en-GB" dirty="0"/>
          </a:p>
        </p:txBody>
      </p:sp>
    </p:spTree>
    <p:extLst>
      <p:ext uri="{BB962C8B-B14F-4D97-AF65-F5344CB8AC3E}">
        <p14:creationId xmlns:p14="http://schemas.microsoft.com/office/powerpoint/2010/main" val="215119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blessings of adoption?</a:t>
            </a:r>
            <a:endParaRPr lang="en-GB" dirty="0"/>
          </a:p>
        </p:txBody>
      </p:sp>
      <p:sp>
        <p:nvSpPr>
          <p:cNvPr id="3" name="Content Placeholder 2"/>
          <p:cNvSpPr>
            <a:spLocks noGrp="1"/>
          </p:cNvSpPr>
          <p:nvPr>
            <p:ph idx="1"/>
          </p:nvPr>
        </p:nvSpPr>
        <p:spPr>
          <a:xfrm>
            <a:off x="838200" y="1825624"/>
            <a:ext cx="10515600" cy="4575175"/>
          </a:xfrm>
        </p:spPr>
        <p:txBody>
          <a:bodyPr>
            <a:normAutofit lnSpcReduction="10000"/>
          </a:bodyPr>
          <a:lstStyle/>
          <a:p>
            <a:r>
              <a:rPr lang="en-GB" dirty="0" smtClean="0"/>
              <a:t>We have God’s name put on us.</a:t>
            </a:r>
          </a:p>
          <a:p>
            <a:r>
              <a:rPr lang="en-GB" dirty="0" smtClean="0"/>
              <a:t>We receive the Spirit who gives assurance. </a:t>
            </a:r>
            <a:r>
              <a:rPr lang="en-GB" dirty="0" err="1" smtClean="0"/>
              <a:t>Roms</a:t>
            </a:r>
            <a:r>
              <a:rPr lang="en-GB" dirty="0" smtClean="0"/>
              <a:t> 8vs16</a:t>
            </a:r>
          </a:p>
          <a:p>
            <a:r>
              <a:rPr lang="en-GB" dirty="0" smtClean="0"/>
              <a:t>We have access to the throne of grace to pray like Jesus. </a:t>
            </a:r>
            <a:r>
              <a:rPr lang="en-GB" dirty="0" err="1" smtClean="0"/>
              <a:t>Roms</a:t>
            </a:r>
            <a:r>
              <a:rPr lang="en-GB" dirty="0" smtClean="0"/>
              <a:t>; 8vs15; Mark 14vs36</a:t>
            </a:r>
          </a:p>
          <a:p>
            <a:r>
              <a:rPr lang="en-GB" dirty="0" smtClean="0"/>
              <a:t>We live under God’s compassion. Psalm 103vs13</a:t>
            </a:r>
          </a:p>
          <a:p>
            <a:r>
              <a:rPr lang="en-GB" dirty="0" smtClean="0"/>
              <a:t>We are protected. Proverbs 14vs26</a:t>
            </a:r>
          </a:p>
          <a:p>
            <a:r>
              <a:rPr lang="en-GB" dirty="0" smtClean="0"/>
              <a:t>We are provided for. Matt. 6vs31-32; 7vs7-11</a:t>
            </a:r>
          </a:p>
          <a:p>
            <a:r>
              <a:rPr lang="en-GB" dirty="0" smtClean="0"/>
              <a:t>We are chastened. Heb. 12vs6</a:t>
            </a:r>
          </a:p>
          <a:p>
            <a:r>
              <a:rPr lang="en-GB" dirty="0" smtClean="0"/>
              <a:t>We are heirs of everlasting salvation. </a:t>
            </a:r>
            <a:r>
              <a:rPr lang="en-GB" dirty="0" err="1" smtClean="0"/>
              <a:t>Roms</a:t>
            </a:r>
            <a:r>
              <a:rPr lang="en-GB" dirty="0" smtClean="0"/>
              <a:t> 8vs17</a:t>
            </a:r>
          </a:p>
          <a:p>
            <a:r>
              <a:rPr lang="en-GB" dirty="0" smtClean="0"/>
              <a:t>Suffering. </a:t>
            </a:r>
            <a:r>
              <a:rPr lang="en-GB" dirty="0" err="1" smtClean="0"/>
              <a:t>Roms</a:t>
            </a:r>
            <a:r>
              <a:rPr lang="en-GB" dirty="0" smtClean="0"/>
              <a:t> 8vs17</a:t>
            </a:r>
          </a:p>
          <a:p>
            <a:endParaRPr lang="en-GB" dirty="0"/>
          </a:p>
        </p:txBody>
      </p:sp>
    </p:spTree>
    <p:extLst>
      <p:ext uri="{BB962C8B-B14F-4D97-AF65-F5344CB8AC3E}">
        <p14:creationId xmlns:p14="http://schemas.microsoft.com/office/powerpoint/2010/main" val="148419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369</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Justification and Adoption</vt:lpstr>
      <vt:lpstr>Justification</vt:lpstr>
      <vt:lpstr>What is Justification</vt:lpstr>
      <vt:lpstr>Justification</vt:lpstr>
      <vt:lpstr>We are not justified by…</vt:lpstr>
      <vt:lpstr>How are we justified?</vt:lpstr>
      <vt:lpstr>Adoption</vt:lpstr>
      <vt:lpstr>What, who &amp; how</vt:lpstr>
      <vt:lpstr>What are the blessings of adoption?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Exercise 6</dc:title>
  <dc:creator>Jonathan Gulliford</dc:creator>
  <cp:lastModifiedBy>Jonathan Gulliford</cp:lastModifiedBy>
  <cp:revision>53</cp:revision>
  <dcterms:created xsi:type="dcterms:W3CDTF">2018-06-07T21:10:50Z</dcterms:created>
  <dcterms:modified xsi:type="dcterms:W3CDTF">2024-06-19T12:36:15Z</dcterms:modified>
</cp:coreProperties>
</file>