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86a03f0054cd889_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86a03f0054cd889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86a03f0054cd889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86a03f0054cd889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86a03f0054cd889_7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86a03f0054cd889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86a03f0054cd889_6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86a03f0054cd889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86a03f0054cd889_6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86a03f0054cd889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86a03f0054cd889_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86a03f0054cd889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86a03f0054cd889_5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86a03f0054cd889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86a03f0054cd889_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86a03f0054cd889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86a03f0054cd889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286a03f0054cd889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86a03f0054cd889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86a03f0054cd889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86a03f0054cd889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86a03f0054cd889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86a03f0054cd889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86a03f0054cd889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86a03f0054cd889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86a03f0054cd889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86a03f0054cd889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86a03f0054cd889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86a03f0054cd889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86a03f0054cd889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86a03f0054cd889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86a03f0054cd889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86a03f0054cd889_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86a03f0054cd889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0" y="6142121"/>
            <a:ext cx="12192000" cy="715879"/>
          </a:xfrm>
          <a:prstGeom prst="flowChartManualInpu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35126" y="74733"/>
            <a:ext cx="1717875" cy="651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584581" cy="891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838200" y="829206"/>
            <a:ext cx="10515600" cy="8614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6" name="Google Shape;2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35126" y="74733"/>
            <a:ext cx="1717875" cy="65194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/>
          <p:nvPr/>
        </p:nvSpPr>
        <p:spPr>
          <a:xfrm>
            <a:off x="0" y="6142121"/>
            <a:ext cx="12192000" cy="715879"/>
          </a:xfrm>
          <a:prstGeom prst="flowChartManualInpu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584581" cy="891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/>
              <a:t>The Aim of the Christian Life: Sanctification</a:t>
            </a:r>
            <a:endParaRPr/>
          </a:p>
        </p:txBody>
      </p:sp>
      <p:sp>
        <p:nvSpPr>
          <p:cNvPr id="91" name="Google Shape;91;p13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Day 4, Session 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New Power for Holiness</a:t>
            </a:r>
            <a:endParaRPr/>
          </a:p>
        </p:txBody>
      </p:sp>
      <p:sp>
        <p:nvSpPr>
          <p:cNvPr id="145" name="Google Shape;145;p2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Isn’t it impossible to be holy? (Jn. 8:34-36, Rom. 8:7-15, 1 Cor. 1:2, 30, 6:9-11)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Isn’t it pointless to be holy? (Rom. 6:1-2, 1 Jn. 4:10-11, 19)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Constant Progression of Holiness</a:t>
            </a:r>
            <a:endParaRPr/>
          </a:p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Constant Progression of Holiness</a:t>
            </a:r>
            <a:endParaRPr/>
          </a:p>
        </p:txBody>
      </p:sp>
      <p:sp>
        <p:nvSpPr>
          <p:cNvPr id="157" name="Google Shape;157;p2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Know the enemy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Constant Progression of Holiness</a:t>
            </a:r>
            <a:endParaRPr/>
          </a:p>
        </p:txBody>
      </p:sp>
      <p:sp>
        <p:nvSpPr>
          <p:cNvPr id="163" name="Google Shape;163;p2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Know the enemy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Tactics - </a:t>
            </a:r>
            <a:r>
              <a:rPr i="1" lang="en-GB"/>
              <a:t>entice you</a:t>
            </a:r>
            <a:r>
              <a:rPr lang="en-GB"/>
              <a:t> (Gen. 3:1-5) OR </a:t>
            </a:r>
            <a:r>
              <a:rPr i="1" lang="en-GB"/>
              <a:t>threaten you</a:t>
            </a:r>
            <a:r>
              <a:rPr lang="en-GB"/>
              <a:t> (1 Pet. 5:8-9)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Constant Progression of Holiness</a:t>
            </a:r>
            <a:endParaRPr/>
          </a:p>
        </p:txBody>
      </p:sp>
      <p:sp>
        <p:nvSpPr>
          <p:cNvPr id="169" name="Google Shape;169;p2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Know the enemy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Tactics - </a:t>
            </a:r>
            <a:r>
              <a:rPr i="1" lang="en-GB"/>
              <a:t>entice you</a:t>
            </a:r>
            <a:r>
              <a:rPr lang="en-GB"/>
              <a:t> (Gen. 3:1-5) OR </a:t>
            </a:r>
            <a:r>
              <a:rPr i="1" lang="en-GB"/>
              <a:t>threaten you</a:t>
            </a:r>
            <a:r>
              <a:rPr lang="en-GB"/>
              <a:t> (1 Pet. 5:8-9)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Timing - </a:t>
            </a:r>
            <a:r>
              <a:rPr i="1" lang="en-GB"/>
              <a:t>surprise you</a:t>
            </a:r>
            <a:r>
              <a:rPr lang="en-GB"/>
              <a:t> (2 Cor. 2:11) OR </a:t>
            </a:r>
            <a:r>
              <a:rPr i="1" lang="en-GB"/>
              <a:t>wear you down</a:t>
            </a:r>
            <a:r>
              <a:rPr lang="en-GB"/>
              <a:t> (Job, Rev. 3:16)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Constant Progression of Holiness</a:t>
            </a:r>
            <a:endParaRPr/>
          </a:p>
        </p:txBody>
      </p:sp>
      <p:sp>
        <p:nvSpPr>
          <p:cNvPr id="175" name="Google Shape;175;p2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Know the enemy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Tactics - </a:t>
            </a:r>
            <a:r>
              <a:rPr i="1" lang="en-GB"/>
              <a:t>entice you</a:t>
            </a:r>
            <a:r>
              <a:rPr lang="en-GB"/>
              <a:t> (Gen. 3:1-5) OR </a:t>
            </a:r>
            <a:r>
              <a:rPr i="1" lang="en-GB"/>
              <a:t>threaten you</a:t>
            </a:r>
            <a:r>
              <a:rPr lang="en-GB"/>
              <a:t> (1 Pet. 5:8-9)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Timing - </a:t>
            </a:r>
            <a:r>
              <a:rPr i="1" lang="en-GB"/>
              <a:t>surprise you</a:t>
            </a:r>
            <a:r>
              <a:rPr lang="en-GB"/>
              <a:t> (2 Cor. 2:11) OR </a:t>
            </a:r>
            <a:r>
              <a:rPr i="1" lang="en-GB"/>
              <a:t>wear you down</a:t>
            </a:r>
            <a:r>
              <a:rPr lang="en-GB"/>
              <a:t> (Job, Rev. 3:16)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Know yourself (2 Sam. 1:1-2, Neh. 2:13)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8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3. Constant Progression of Holiness</a:t>
            </a:r>
            <a:endParaRPr/>
          </a:p>
        </p:txBody>
      </p:sp>
      <p:sp>
        <p:nvSpPr>
          <p:cNvPr id="181" name="Google Shape;181;p2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Know the enemy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Tactics - </a:t>
            </a:r>
            <a:r>
              <a:rPr i="1" lang="en-GB"/>
              <a:t>entice you</a:t>
            </a:r>
            <a:r>
              <a:rPr lang="en-GB"/>
              <a:t> (Gen. 3:1-5) OR </a:t>
            </a:r>
            <a:r>
              <a:rPr i="1" lang="en-GB"/>
              <a:t>threaten you</a:t>
            </a:r>
            <a:r>
              <a:rPr lang="en-GB"/>
              <a:t> (1 Pet. 5:8-9)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Timing - </a:t>
            </a:r>
            <a:r>
              <a:rPr i="1" lang="en-GB"/>
              <a:t>surprise you</a:t>
            </a:r>
            <a:r>
              <a:rPr lang="en-GB"/>
              <a:t> (2 Cor. 2:11) OR </a:t>
            </a:r>
            <a:r>
              <a:rPr i="1" lang="en-GB"/>
              <a:t>wear you down</a:t>
            </a:r>
            <a:r>
              <a:rPr lang="en-GB"/>
              <a:t> (Job, Rev. 3:16)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Know yourself (2 Sam. 1:1-2, Neh. 2:13)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(c) Rely on God (Phil. 2:12-13)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9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4. Final Perfection of Holiness</a:t>
            </a:r>
            <a:endParaRPr/>
          </a:p>
        </p:txBody>
      </p:sp>
      <p:sp>
        <p:nvSpPr>
          <p:cNvPr id="187" name="Google Shape;187;p2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4. Final Perfection of Holiness</a:t>
            </a:r>
            <a:endParaRPr/>
          </a:p>
        </p:txBody>
      </p:sp>
      <p:sp>
        <p:nvSpPr>
          <p:cNvPr id="193" name="Google Shape;193;p3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Sanctification will be completed -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Eph. 5:25-27, 1 Thes. 3:13, Phil. 1:6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2 Tim. 4:7-8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1 Jn. 3:1-3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God’s Passion for Holiness</a:t>
            </a:r>
            <a:endParaRPr/>
          </a:p>
        </p:txBody>
      </p:sp>
      <p:sp>
        <p:nvSpPr>
          <p:cNvPr id="97" name="Google Shape;97;p1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God’s Passion for Holiness</a:t>
            </a:r>
            <a:endParaRPr/>
          </a:p>
        </p:txBody>
      </p:sp>
      <p:sp>
        <p:nvSpPr>
          <p:cNvPr id="103" name="Google Shape;103;p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Holiness is based in God’s being (Is. 6:3)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God’s Passion for Holiness</a:t>
            </a:r>
            <a:endParaRPr/>
          </a:p>
        </p:txBody>
      </p:sp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Holiness is based in God’s being (Is. 6:3)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Holiness is presented in God’s plan for us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God’s Passion for Holiness</a:t>
            </a:r>
            <a:endParaRPr/>
          </a:p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Holiness is based in God’s being (Is. 6:3)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Holiness is presented in God’s plan for us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Explicitly revealed (Eph. 1:4, Col. 1:21-22, Tit. 2:14)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God’s Passion for Holiness</a:t>
            </a:r>
            <a:endParaRPr/>
          </a:p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Holiness is based in God’s being (Is. 6:3)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Holiness is presented in God’s plan for us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Explicitly revealed (Eph. 1:4, Col. 1:21-22, Tit. 2:14)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Regularly illustrated (children - 1 Jn. 3:2, white robes - Rev. 7:13-14, temple - 1 Pet. 2:4-5, 9, Rev. 21:16)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God’s Passion for Holiness</a:t>
            </a:r>
            <a:endParaRPr/>
          </a:p>
        </p:txBody>
      </p: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Holiness is based in God’s being (Is. 6:3)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Holiness is presented in God’s plan for us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Explicitly revealed (Eph. 1:4, Col. 1:21-22, Tit. 2:14)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Regularly illustrated (children - 1 Jn. 3:2, white robes - Rev. 7:13-14, temple - 1 Pet. 2:4-5, 9, Rev. 21:16)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(c) Holiness is clear in God’s commands to us (1 Pet. 1:14-16, Heb. 12:14)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New Power for Holiness</a:t>
            </a:r>
            <a:endParaRPr/>
          </a:p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New Power for Holiness</a:t>
            </a:r>
            <a:endParaRPr/>
          </a:p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Isn’t it impossible to be holy? (Jn. 8:34-36, Rom. 8:7-15, 1 Cor. 1:2, 30, 6:9-11)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