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cf39ed65c8cc03a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cf39ed65c8cc03a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cf39ed65c8cc03a_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cf39ed65c8cc03a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cf39ed65c8cc03a_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cf39ed65c8cc03a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cf39ed65c8cc03a_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cf39ed65c8cc03a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cf39ed65c8cc03a_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cf39ed65c8cc03a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cf39ed65c8cc03a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cf39ed65c8cc03a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cf39ed65c8cc03a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cf39ed65c8cc03a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cf39ed65c8cc03a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cf39ed65c8cc03a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5c42d0da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e5c42d0d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cf39ed65c8cc03a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cf39ed65c8cc03a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f39ed65c8cc03a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cf39ed65c8cc03a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f39ed65c8cc03a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f39ed65c8cc03a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f39ed65c8cc03a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cf39ed65c8cc03a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cf39ed65c8cc03a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cf39ed65c8cc03a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f39ed65c8cc03a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f39ed65c8cc03a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cf39ed65c8cc03a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cf39ed65c8cc03a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838200" y="829206"/>
            <a:ext cx="10515600" cy="861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Jesus’ Second Coming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5, Session 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When Will it Happen?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When Will it Happen?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We don’t know the day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When Will it Happen?</a:t>
            </a:r>
            <a:endParaRPr/>
          </a:p>
        </p:txBody>
      </p:sp>
      <p:sp>
        <p:nvSpPr>
          <p:cNvPr id="157" name="Google Shape;157;p2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We don’t know the day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fact of it (Mt. 24:36, 43, 1 Thes. 5:2, 2 Pet. 3:10, Acts 1:6-7)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When Will it Happen?</a:t>
            </a:r>
            <a:endParaRPr/>
          </a:p>
        </p:txBody>
      </p:sp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We don’t know the day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fact of it (Mt. 24:36, 43, 1 Thes. 5:2, 2 Pet. 3:10, Acts 1:6-7)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warning of it (Mt. 24:5-6)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When Will it Happen?</a:t>
            </a:r>
            <a:endParaRPr/>
          </a:p>
        </p:txBody>
      </p:sp>
      <p:sp>
        <p:nvSpPr>
          <p:cNvPr id="169" name="Google Shape;169;p2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We don’t know the day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fact of it (Mt. 24:36, 43, 1 Thes. 5:2, 2 Pet. 3:10, Acts 1:6-7)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warning of it (Mt. 24:5-6)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We might know the signs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When Will it Happen?</a:t>
            </a:r>
            <a:endParaRPr/>
          </a:p>
        </p:txBody>
      </p:sp>
      <p:sp>
        <p:nvSpPr>
          <p:cNvPr id="175" name="Google Shape;175;p2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We don’t know the day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fact of it (Mt. 24:36, 43, 1 Thes. 5:2, 2 Pet. 3:10, Acts 1:6-7)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warning of it (Mt. 24:5-6)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We might know the signs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Tribulation - Rev. 20:7-9, Mt. 24:29, 2 Thes. 2:3-10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When Will it Happen?</a:t>
            </a:r>
            <a:endParaRPr/>
          </a:p>
        </p:txBody>
      </p:sp>
      <p:sp>
        <p:nvSpPr>
          <p:cNvPr id="181" name="Google Shape;181;p2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We don’t know the day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fact of it (Mt. 24:36, 43, 1 Thes. 5:2, 2 Pet. 3:10, Acts 1:6-7)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warning of it (Mt. 24:5-6)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We might know the signs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Tribulation - Rev. 20:7-9, Mt. 24:29, 2 Thes. 2:3-10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But also normal life - Mt. 24:38-39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When Will it Happen?</a:t>
            </a:r>
            <a:endParaRPr/>
          </a:p>
        </p:txBody>
      </p:sp>
      <p:sp>
        <p:nvSpPr>
          <p:cNvPr id="187" name="Google Shape;187;p2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We don’t know the day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fact of it (Mt. 24:36, 43, 1 Thes. 5:2, 2 Pet. 3:10, Acts 1:6-7)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warning of it (Mt. 24:5-6)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We might know the signs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Tribulation - Rev. 20:7-9, Mt. 24:29, 2 Thes. 2:3-10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But also normal life - Mt. 24:38-39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We will know when it happens!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What Will Happen?</a:t>
            </a:r>
            <a:endParaRPr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What Will Happen?</a:t>
            </a:r>
            <a:endParaRPr/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‘millennium’ will end (Rev. 20:3-7)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What Will Happen?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‘millennium’ will end (Rev. 20:3-7)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Premillennialism - Christ returns </a:t>
            </a:r>
            <a:r>
              <a:rPr i="1" lang="en-GB"/>
              <a:t>before</a:t>
            </a:r>
            <a:r>
              <a:rPr lang="en-GB"/>
              <a:t> a thousand years of </a:t>
            </a:r>
            <a:r>
              <a:rPr i="1" lang="en-GB"/>
              <a:t>earthly peace</a:t>
            </a:r>
            <a:r>
              <a:rPr lang="en-GB"/>
              <a:t> (for Christians or the nation of Israel)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Postmillennialism - Christ returns </a:t>
            </a:r>
            <a:r>
              <a:rPr i="1" lang="en-GB"/>
              <a:t>after</a:t>
            </a:r>
            <a:r>
              <a:rPr lang="en-GB"/>
              <a:t> a (symbolic) thousand years of </a:t>
            </a:r>
            <a:r>
              <a:rPr i="1" lang="en-GB"/>
              <a:t>gospel success</a:t>
            </a:r>
            <a:endParaRPr i="1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Amillennialism - Christ returns </a:t>
            </a:r>
            <a:r>
              <a:rPr i="1" lang="en-GB"/>
              <a:t>after </a:t>
            </a:r>
            <a:r>
              <a:rPr lang="en-GB"/>
              <a:t>of the symbolic thousand years of the </a:t>
            </a:r>
            <a:r>
              <a:rPr i="1" lang="en-GB"/>
              <a:t>church age</a:t>
            </a:r>
            <a:endParaRPr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What Will Happen?</a:t>
            </a:r>
            <a:endParaRPr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‘millennium’ will end (Rev. 20:3-7)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Christ’s enemies will be destroyed (Rev. 20:8-10, Ezek. 38-39)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What Will Happen?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‘millennium’ will end (Rev. 20:3-7)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Christ’s enemies will be destroyed (Rev. 20:8-10, Ezek. 38-39)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All the dead will rise (Rev. 20:12-13, Jn. 5:28-29, 1 Thes. 4:16-17)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What Will Happen?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‘millennium’ will end (Rev. 20:3-7)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Christ’s enemies will be destroyed (Rev. 20:8-10, Ezek. 38-39)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All the dead will rise (Rev. 20:12-13, Jn. 5:28-29, 1 Thes. 4:16-17)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(d) Everyone will be judged (Rev. 20:11-13, Phil. 2:9-11, Heb. 9:27)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What Will Happen?</a:t>
            </a:r>
            <a:endParaRPr/>
          </a:p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‘millennium’ will end (Rev. 20:3-7)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Christ’s enemies will be destroyed (Rev. 20:8-10, Ezek. 38-39)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All the dead will rise (Rev. 20:12-13, Jn. 5:28-29, 1 Thes. 4:16-17)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(d) Everyone will be judged (Rev. 20:11-13, Phil. 2:9-11, Heb. 9:27)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(e) Creation will be renewed (Rev. 21:1, 2 Pet. 3:7, 10)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What Will Happen?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‘millennium’ will end (Rev. 20:3-7)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Christ’s enemies will be destroyed (Rev. 20:8-10, Ezek. 38-39)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All the dead will rise (Rev. 20:12-13, Jn. 5:28-29, 1 Thes. 4:16-17)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(d) Everyone will be judged (Rev. 20:11-13, Phil. 2:9-11, Heb. 9:27)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(e) Creation will be renewed (Rev. 21:1, 2 Pet. 3:7, 10)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(f) Everything will be reconciled to God (Rev. 20:14, Col. 1:19-20, 1 Cor. 15:24-28)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