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dbf40a59865a4d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dbf40a59865a4d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dbf40a59865a4d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dbf40a59865a4d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dbf40a59865a4d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1dbf40a59865a4d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dbf40a59865a4d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dbf40a59865a4d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dbf40a59865a4d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dbf40a59865a4d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dbf40a59865a4d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dbf40a59865a4d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dbf40a59865a4d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dbf40a59865a4d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dbf40a59865a4d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1dbf40a59865a4d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dbf40a59865a4d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dbf40a59865a4d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dbf40a59865a4d_1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dbf40a59865a4d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dab5504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5dab550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1dbf40a59865a4d_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1dbf40a59865a4d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1dbf40a59865a4d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1dbf40a59865a4d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1dbf40a59865a4d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1dbf40a59865a4d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1dbf40a59865a4d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1dbf40a59865a4d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dbf40a59865a4d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dbf40a59865a4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dbf40a59865a4d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dbf40a59865a4d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dbf40a59865a4d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dbf40a59865a4d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dbf40a59865a4d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dbf40a59865a4d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dbf40a59865a4d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dbf40a59865a4d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dbf40a59865a4d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dbf40a59865a4d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dbf40a59865a4d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dbf40a59865a4d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Judgement and Hell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5, Session 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reason for hell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reason for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God’s perspective - hatred of sin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reason for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God’s perspective - hatred of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Man’s perspective - hatred of God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reason for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God’s perspective - hatred of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Man’s perspective - hatred of God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The experience of hell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reason for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God’s perspective - hatred of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Man’s perspective - hatred of God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The experience of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Fire - </a:t>
            </a:r>
            <a:r>
              <a:rPr i="1" lang="en-GB"/>
              <a:t>eternal torment</a:t>
            </a:r>
            <a:r>
              <a:rPr lang="en-GB"/>
              <a:t> (Rev. 20:14-15, 21:8, Mt. 13:49-50, Mt. 25:41, Mk. 9:43, Lk. 16:23-24, Mt. 10:28, Mk. 9:48 + Is. 66:24)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reason for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God’s perspective - hatred of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Man’s perspective - hatred of God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The experience of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Fire - </a:t>
            </a:r>
            <a:r>
              <a:rPr i="1" lang="en-GB"/>
              <a:t>eternal torment</a:t>
            </a:r>
            <a:r>
              <a:rPr lang="en-GB"/>
              <a:t> (Rev. 20:14-15, 21:8, Mt. 13:49-50, Mt. 25:41, Mk. 9:43, Lk. 16:23-24, Mt. 10:28, Mk. 9:48 + Is. 66:24)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Darkness - </a:t>
            </a:r>
            <a:r>
              <a:rPr i="1" lang="en-GB"/>
              <a:t>eternal despair</a:t>
            </a:r>
            <a:r>
              <a:rPr lang="en-GB"/>
              <a:t> (Mt. 8:12, 22:13)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The reason for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God’s perspective - hatred of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Man’s perspective - hatred of God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The experience of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Fire - </a:t>
            </a:r>
            <a:r>
              <a:rPr i="1" lang="en-GB"/>
              <a:t>eternal torment</a:t>
            </a:r>
            <a:r>
              <a:rPr lang="en-GB"/>
              <a:t> (Rev. 20:14-15, 21:8, Mt. 13:49-50, Mt. 25:41, Mk. 9:43, Lk. 16:23-24, Mt. 10:28, Mk. 9:48 + Is. 66:24)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Darkness - </a:t>
            </a:r>
            <a:r>
              <a:rPr i="1" lang="en-GB"/>
              <a:t>eternal despair</a:t>
            </a:r>
            <a:r>
              <a:rPr lang="en-GB"/>
              <a:t> (Mt. 8:12, 22:13)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Weeping and gnashing of teeth - </a:t>
            </a:r>
            <a:r>
              <a:rPr i="1" lang="en-GB"/>
              <a:t>eternal regret</a:t>
            </a:r>
            <a:r>
              <a:rPr lang="en-GB"/>
              <a:t> (Mt. 8:12, 13:50)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</a:t>
            </a:r>
            <a:endParaRPr/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</a:t>
            </a:r>
            <a:endParaRPr/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Speaking about hell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</a:t>
            </a:r>
            <a:endParaRPr/>
          </a:p>
        </p:txBody>
      </p:sp>
      <p:sp>
        <p:nvSpPr>
          <p:cNvPr id="199" name="Google Shape;199;p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Speaking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mustn’t joke about hell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Judgement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</a:t>
            </a:r>
            <a:endParaRPr/>
          </a:p>
        </p:txBody>
      </p:sp>
      <p:sp>
        <p:nvSpPr>
          <p:cNvPr id="205" name="Google Shape;205;p3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Speaking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mustn’t joke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 warn about hell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</a:t>
            </a:r>
            <a:endParaRPr/>
          </a:p>
        </p:txBody>
      </p:sp>
      <p:sp>
        <p:nvSpPr>
          <p:cNvPr id="211" name="Google Shape;211;p3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Speaking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mustn’t joke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 warn about hell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Comfort regarding hell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</a:t>
            </a:r>
            <a:endParaRPr/>
          </a:p>
        </p:txBody>
      </p:sp>
      <p:sp>
        <p:nvSpPr>
          <p:cNvPr id="217" name="Google Shape;217;p3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Speaking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mustn’t joke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 warn about hell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Comfort regarding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mustn’t believe annihilationism (the idea that the soul ceases to exist)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</a:t>
            </a:r>
            <a:endParaRPr/>
          </a:p>
        </p:txBody>
      </p:sp>
      <p:sp>
        <p:nvSpPr>
          <p:cNvPr id="223" name="Google Shape;223;p3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Speaking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mustn’t joke about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 warn about hell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Comfort regarding hell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mustn’t believe annihilationism (the idea that the soul ceases to exist)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must comfort with the gospel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Judgement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Extent (Rev. 20:12)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Judgement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Extent (Rev. 20:12)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Everyone receives it (1 Pet. 4:5)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Judgement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Extent (Rev. 20:12)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Everyone receives it (1 Pet. 4:5)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is recorded (Eccl. 12:14, 1 Cor. 10:31, Mt. 12:36)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Judgement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Extent (Rev. 20:12)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Everyone receives it (1 Pet. 4:5)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is recorded (Eccl. 12:14, 1 Cor. 10:31, Mt. 12:36)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is revealed (Lk. 12:3)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Judgement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Extent (Rev. 20:12)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Everyone receives it (1 Pet. 4:5)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is recorded (Eccl. 12:14, 1 Cor. 10:31, Mt. 12:36)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is revealed (Lk. 12:3)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Verdict (Rev. 20:15, Lk. 16:19-31, Mt. 25:31-46)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Judgement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Extent (Rev. 20:12)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Everyone receives it (1 Pet. 4:5)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is recorded (Eccl. 12:14, 1 Cor. 10:31, Mt. 12:36)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is revealed (Lk. 12:3)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Verdict (Rev. 20:15, Lk. 16:19-31, Mt. 25:31-46)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Degrees (Mk. 12:38-40, 2 Cor. 5:10)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Hell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838200" y="1825625"/>
            <a:ext cx="10515600" cy="54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