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41" d="100"/>
          <a:sy n="41" d="100"/>
        </p:scale>
        <p:origin x="48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973FE0-B92B-44BA-8CAD-D68E93D8E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74B7F47-2AC9-4A7A-AEE8-F6A22D763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C88A30-9104-42BA-863E-F78ADFEB6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2BE2C3-DBCE-4F99-B04E-54A145F9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DC97146-823E-473B-BC57-848F50D3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78DC4FF2-47B6-4D3F-9DFF-2C182C17C0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126" y="74733"/>
            <a:ext cx="1717875" cy="6519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0EC07D5-C0EB-4183-2841-D8CF70B0B3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452332" cy="81814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7F82E3D-E9DF-BA33-4E4C-A5CA4186690A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016D9B"/>
          </a:solidFill>
          <a:ln>
            <a:solidFill>
              <a:srgbClr val="016D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32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C1D210-4024-4A0A-A746-3CE05A372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3024EAE-7204-45D0-A0F7-1FA72DC54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2C1C0CA-ECBA-4168-844C-24B6262B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4B4C26-DC9B-4EFF-81A4-F7701336A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F0B5DBF-F020-438B-B415-E4D7DBC1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30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3CE39CF-0AB9-420A-9714-618D50EA0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2C2E466-C8E2-4975-AD74-17B78ACB5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8220E30-0298-410D-AAED-D6EDFFF97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D6EB4E5-A8E0-4494-8FA0-C55EF26FE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5AF42CC-6770-4A98-9DC5-A1C27153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68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D4AE1E-732A-437F-B05B-2A55C6E3F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5642"/>
            <a:ext cx="10515600" cy="10650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10E41B-7A4D-4CC6-A854-0EED2F2D7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D8053CC-6FA0-41AA-BDB1-6594C0F3F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3A9E4FD-6D6C-4ECD-923B-E179347F4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EB51130-395F-4CA2-AE72-65A566F1E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2D68CFB5-4985-4346-9D2E-0B3598D8F1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126" y="74733"/>
            <a:ext cx="1717875" cy="6519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2A74F5B-A49B-CB77-B8E1-525C2BF57F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452332" cy="8181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645B9D67-6ADC-5A57-D9EE-360DECBF603E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016D9B"/>
          </a:solidFill>
          <a:ln>
            <a:solidFill>
              <a:srgbClr val="016D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10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D87B3E-3C1F-44B2-9CF5-9B85C0302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764893D-2A90-4F73-8C3C-5AAFF4BD0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5D35DD-7188-4021-A5E8-8F963BD0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F0A24E9-774D-43F2-8B3B-6B9A99822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B14E50-13D3-4B2B-9106-C76B63D18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60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7FD0CC-B8C2-4D83-81A7-534DA3FC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8C9BCA-5999-4426-B552-383426D14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AF5C02A-FBEC-4E68-B7B1-28A4BB624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DCF5CA6-1AC6-4E44-8FCF-BD4E84F1D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FE396CD-682A-499D-8005-6EEAED72B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3051148-0DE4-4B45-A25F-AE90B5BF0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43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AFB4D3-AFC2-4578-ACB1-F26891975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359CC9-1517-4FD3-ADFE-EAF8FA1BD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EC0C308-C484-4FAE-B4F1-B922FBCF7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F863202-2914-4906-9F4A-B0F4AF8AB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C3B70DF-9B68-4A3F-AEB8-7184B60A1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3DEEBB6-9425-4F1C-8156-112EE3FD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321F12B-6268-4A1B-8FA6-A2570830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73AFE64-3F50-4B11-93BF-756D3F86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49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DD1B77-C572-4B20-ABCB-760D570F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168A368-0931-40C1-A06A-035EEA0B3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90EB38E-D2E9-425F-8857-CCFBEC2EB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15DDD8-FAEE-4D45-9EF4-33FA8E4D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36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9E8A722-7A25-444B-9550-4BD8AD0A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ECA2B05-C972-4ADD-97AF-89DF13B9B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5DB21A1-CCD8-4733-B8C2-F273FEF9F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30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1E426-2B85-4E3D-9CAF-DB2751CDB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81ABFB-2BEF-4D4D-BC13-44C629912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7E78D50-2EA2-4E4A-8071-A43E66ADC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F0681D8-198F-4A15-85CE-969241BB9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2B24EB2-2442-457F-A53F-0BE8F5A4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75766A-0463-4310-BC06-7EA49C47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53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F15A53-5DAA-4EB0-A390-A5463799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E688BBF-2D61-4D7D-92B3-BE3F7CB29F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5553AA1-2466-450B-B475-024C6A4A4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7CA476B-04C6-4AE5-8844-AC52087BB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CB1F08A-9071-401B-9BAD-343715234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0CB71B3-6BBB-4C77-9940-CD0195F14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71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12169CE-04AC-4CA4-A7AB-DEB0B093C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781D2D6-9AC1-46C3-A444-12DD5FEE4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0F87EC3-FEB3-4501-8D61-243F3930BF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A20FA-9DD1-4D7C-B0E3-B3C966F1EE73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646B9A-B84A-4C74-8E51-7990D3DC1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EAD98D-51BC-4AEB-A1D0-4D8B2514C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64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3D21D7-40E4-4FFE-9DDB-EE97F91B8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825" y="1122363"/>
            <a:ext cx="9506857" cy="2387600"/>
          </a:xfrm>
        </p:spPr>
        <p:txBody>
          <a:bodyPr/>
          <a:lstStyle/>
          <a:p>
            <a:r>
              <a:rPr lang="en-GB" dirty="0"/>
              <a:t>The </a:t>
            </a:r>
            <a:r>
              <a:rPr lang="en-GB" dirty="0" smtClean="0"/>
              <a:t>new heavens</a:t>
            </a:r>
            <a:br>
              <a:rPr lang="en-GB" dirty="0" smtClean="0"/>
            </a:br>
            <a:r>
              <a:rPr lang="en-GB" dirty="0" smtClean="0"/>
              <a:t>and new earth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6655152-D6D0-42BE-BF01-E2DBEF7772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smtClean="0"/>
              <a:t>Age to Come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40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new heavens and earth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Isaiah 65vs17</a:t>
            </a:r>
          </a:p>
          <a:p>
            <a:r>
              <a:rPr lang="en-GB" dirty="0" smtClean="0"/>
              <a:t>Isaiah 66vs22</a:t>
            </a:r>
          </a:p>
          <a:p>
            <a:r>
              <a:rPr lang="en-GB" dirty="0" smtClean="0"/>
              <a:t>2 Peter 3vs13</a:t>
            </a:r>
          </a:p>
          <a:p>
            <a:r>
              <a:rPr lang="en-GB" dirty="0" smtClean="0"/>
              <a:t>Revelation 21vs1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 longing of the whole of creation! (Romans 8vs19)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63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Revelation 21vs1-22vs5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new heavens and earth…</a:t>
            </a:r>
          </a:p>
          <a:p>
            <a:r>
              <a:rPr lang="en-GB" dirty="0" smtClean="0"/>
              <a:t>…needs an angel to measure it!</a:t>
            </a:r>
          </a:p>
          <a:p>
            <a:r>
              <a:rPr lang="en-GB" dirty="0" smtClean="0"/>
              <a:t>…has the throne at its centre.</a:t>
            </a:r>
          </a:p>
          <a:p>
            <a:r>
              <a:rPr lang="en-GB" dirty="0" smtClean="0"/>
              <a:t>…has a river running through it.</a:t>
            </a:r>
          </a:p>
          <a:p>
            <a:r>
              <a:rPr lang="en-GB" dirty="0" smtClean="0"/>
              <a:t>…is inclusive...and exclusive.</a:t>
            </a:r>
          </a:p>
          <a:p>
            <a:r>
              <a:rPr lang="en-GB" dirty="0" smtClean="0"/>
              <a:t>…have no temple.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75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Temple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God dwelt in his people’s midst.</a:t>
            </a:r>
          </a:p>
          <a:p>
            <a:r>
              <a:rPr lang="en-GB" dirty="0" smtClean="0"/>
              <a:t>It was the place of </a:t>
            </a:r>
            <a:r>
              <a:rPr lang="en-GB" dirty="0" smtClean="0"/>
              <a:t>sacrifice</a:t>
            </a:r>
          </a:p>
          <a:p>
            <a:r>
              <a:rPr lang="en-GB" dirty="0" smtClean="0"/>
              <a:t>It was the focal point for worship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557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Four things to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not seal up the book – 22vs10</a:t>
            </a:r>
          </a:p>
          <a:p>
            <a:r>
              <a:rPr lang="en-GB" dirty="0" smtClean="0"/>
              <a:t>Trust the saviour – 22vs14-17</a:t>
            </a:r>
          </a:p>
          <a:p>
            <a:r>
              <a:rPr lang="en-GB" dirty="0" smtClean="0"/>
              <a:t>Live the life – 22vs8-9</a:t>
            </a:r>
          </a:p>
          <a:p>
            <a:r>
              <a:rPr lang="en-GB" dirty="0" smtClean="0"/>
              <a:t>Look for </a:t>
            </a:r>
            <a:r>
              <a:rPr lang="en-GB" smtClean="0"/>
              <a:t>his coming – 22vs7, 12, 16, 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93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134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new heavens and new earth</vt:lpstr>
      <vt:lpstr>The new heavens and earth</vt:lpstr>
      <vt:lpstr>Revelation 21vs1-22vs5</vt:lpstr>
      <vt:lpstr>The Temple</vt:lpstr>
      <vt:lpstr>Four things to 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Exercise 6</dc:title>
  <dc:creator>Jonathan Gulliford</dc:creator>
  <cp:lastModifiedBy>Jonathan Gulliford</cp:lastModifiedBy>
  <cp:revision>63</cp:revision>
  <dcterms:created xsi:type="dcterms:W3CDTF">2018-06-07T21:10:50Z</dcterms:created>
  <dcterms:modified xsi:type="dcterms:W3CDTF">2024-06-21T05:39:54Z</dcterms:modified>
</cp:coreProperties>
</file>